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1" autoAdjust="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7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0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5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9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8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6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DD65F-465D-AC48-9899-64812FEEA164}" type="datetimeFigureOut">
              <a:rPr lang="en-US" smtClean="0"/>
              <a:t>7/20/14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8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606" y="2264588"/>
            <a:ext cx="7772400" cy="1470025"/>
          </a:xfrm>
        </p:spPr>
        <p:txBody>
          <a:bodyPr/>
          <a:lstStyle/>
          <a:p>
            <a:r>
              <a:rPr lang="en-US" dirty="0" smtClean="0"/>
              <a:t>Packet Monkeys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4240" y="-278746"/>
            <a:ext cx="50546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3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our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4-07-17 at 9.4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795" y="1715330"/>
            <a:ext cx="18099418" cy="18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Started: Kali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Kali Linux is on your machines</a:t>
            </a:r>
          </a:p>
          <a:p>
            <a:pPr lvl="1"/>
            <a:r>
              <a:rPr lang="en-US" dirty="0" smtClean="0"/>
              <a:t>Let’s make sure you’re on the internet before we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9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Try </a:t>
            </a:r>
            <a:r>
              <a:rPr lang="en-US" dirty="0" err="1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Install/Open/Connect/Rock and Roll</a:t>
            </a:r>
          </a:p>
          <a:p>
            <a:endParaRPr lang="en-US" dirty="0"/>
          </a:p>
          <a:p>
            <a:r>
              <a:rPr lang="en-US" dirty="0" smtClean="0"/>
              <a:t>Browse to your favorite website</a:t>
            </a:r>
          </a:p>
          <a:p>
            <a:pPr lvl="1"/>
            <a:r>
              <a:rPr lang="en-US" dirty="0" smtClean="0"/>
              <a:t>Log in       </a:t>
            </a:r>
            <a:r>
              <a:rPr lang="en-US" dirty="0" smtClean="0">
                <a:sym typeface="Wingdings"/>
              </a:rPr>
              <a:t>Is this even safe to do?</a:t>
            </a:r>
          </a:p>
          <a:p>
            <a:pPr lvl="2"/>
            <a:r>
              <a:rPr lang="en-US" dirty="0" smtClean="0">
                <a:sym typeface="Wingdings"/>
              </a:rPr>
              <a:t>Let’s try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5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can’t we see your password?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3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546100"/>
            <a:ext cx="63500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7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an FTP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FTP different from Gmail/Facebook/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Server: 138.247.151.181</a:t>
            </a:r>
            <a:endParaRPr lang="en-US" dirty="0" smtClean="0"/>
          </a:p>
          <a:p>
            <a:r>
              <a:rPr lang="en-US" dirty="0" smtClean="0"/>
              <a:t>Username: </a:t>
            </a:r>
            <a:r>
              <a:rPr lang="en-US" dirty="0" err="1" smtClean="0"/>
              <a:t>cyberstars</a:t>
            </a:r>
            <a:endParaRPr lang="en-US" dirty="0" smtClean="0"/>
          </a:p>
          <a:p>
            <a:r>
              <a:rPr lang="en-US" dirty="0"/>
              <a:t>Password: </a:t>
            </a:r>
            <a:r>
              <a:rPr lang="en-US" dirty="0" err="1"/>
              <a:t>EpicPassword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Sessions, Conversations,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Exporting Objects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5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Wireshark</a:t>
            </a:r>
            <a:r>
              <a:rPr lang="en-US" dirty="0" smtClean="0"/>
              <a:t> is an in-depth tool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if I just need to look for files?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6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Enter: Network 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purpose tool:</a:t>
            </a:r>
          </a:p>
          <a:p>
            <a:pPr lvl="1"/>
            <a:r>
              <a:rPr lang="en-US" dirty="0" smtClean="0"/>
              <a:t>Network forensics</a:t>
            </a:r>
          </a:p>
          <a:p>
            <a:r>
              <a:rPr lang="en-US" dirty="0" smtClean="0"/>
              <a:t>We’ll use a free version</a:t>
            </a:r>
          </a:p>
          <a:p>
            <a:pPr lvl="1"/>
            <a:r>
              <a:rPr lang="en-US" dirty="0" smtClean="0"/>
              <a:t>Easily search/extract things from network traffic</a:t>
            </a:r>
          </a:p>
          <a:p>
            <a:pPr lvl="1"/>
            <a:r>
              <a:rPr lang="en-US" dirty="0" smtClean="0"/>
              <a:t>Can’t be automated (must pay for it first)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060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04" y="-19844"/>
            <a:ext cx="6877844" cy="68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packets?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information travels on networks</a:t>
            </a:r>
          </a:p>
          <a:p>
            <a:pPr lvl="1"/>
            <a:r>
              <a:rPr lang="en-US" dirty="0" smtClean="0"/>
              <a:t>Take your data, put it in a packet</a:t>
            </a:r>
          </a:p>
          <a:p>
            <a:r>
              <a:rPr lang="en-US" dirty="0" smtClean="0"/>
              <a:t>Network devices (switches, access points, routers) know what to do with packets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937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0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|0   |08|81|f4|44|7b|30|98|fe|94|40|1a|8c|08|00|45|00|02|4a|b7|12|40|00|40|06|8a|93|c0|a8|0a|6e|4a|7d|e1|74|cb|ce|00|50|49|68|bb|a3|20|d3|5d|a8|80|18|20|32|21|dc|00|00|01|01|08|0a|3e|96|00|f7|67|7a|3b|a4|47|45|54|20|2f|63|73|65|2f|73|74|79|6c|65|2f|6c|6f|6f|6b|2f|64|65|66|61|75|6c|74|2e|63|73|73|20|48|54|54|50|2f|31|2e|31|0d|0a|48|6f|73|74|3a|20|77|77|77|2e|67|6f|6f|67|6c|65|2e|63|6f|6d|0d|0a|55|73|65|72|2d|41|67|65|6e|74|3a|20|4d|6f|7a|69|6c|6c|61|2f|35|2e|30|20|28|4d|61|63|69|6e|74|6f|73|68|3b|20|49|6e|74|65|6c|20|4d|61|63|20|4f|53|20|58|20|31|30|2e|39|3b|20|72|76|3a|32|37|2e|30|29|20|47|65|63|6b|6f|2f|32|30|31|30|30|31|30|31|20|46|69|72|65|66|6f|78|2f|32|37|2e|30|0d|0a|41|63|63|65|70|74|3a|20|74|65|78|74|2f|63|73|73|2c|2a|2f|2a|3b|71|3d|30|2e|31|0d|0a|41|63|63|65|70|74|2d|4c|61|6e|67|75|61|67|65|3a|20|65|6e|2d|55|53|2c|65|6e|3b|71|3d|30|2e|35|0d|0a|41|63|63|65|70|74|2d|45|6e|63|6f|64|69|6e|67|3a|20|67|7a|69|70|2c|20|64|65|66|6c|61|74|65|0d|0a|44|4e|54|3a|20|31|0d|0a|52|65|66|65|72|65|72|3a|20|68|74|74|70|3a|2f|2f|77|77|77|2e|64|73|75|2e|65|64|75|2f|0d|0a|43|6f|6f|6b|69|65|3a|20|50|52|45|46|3d|49|44|3d|62|37|65|30|30|36|35|64|63|31|65|34|62|61|62|66|3a|54|4d|3d|31|33|39|31|36|33|33|39|33|39|3a|4c|4d|3d|31|33|39|31|36|33|33|39|33|39|3a|53|3d|43|43|43|72|4d|72|48|76|38|7a|64|6f|30|61|48|58|3b|20|4e|49|44|3d|36|37|3d|56|45|67|42|65|68|70|2d|77|35|72|76|6b|45|57|4b|66|61|6a|41|34|51|33|66|58|31|5a|55|35|72|53|73|38|75|65|59|49|4d|6f|76|56|49|65|79|53|42|45|4a|52|39|61|32|4e|62|77|65|51|65|74|67|56|70|57|41|5a|33|62|44|4f|36|6f|5f|30|74|54|62|5a|75|6c|4f|62|74|31|65|5a|5f|48|34|31|57|73|55|52|75|64|57|68|49|5f|51|39|49|7a|64|30|72|44|66|39|39|47|6b|49|34|30|39|34|37|6c|39|32|32|36|62|73|4b|4b|63|0d|0a|43|6f|6e|6e|65|63|74|69|6f|6e|3a|20|6b|65|65|70|2d|61|6c|69|76|65|0d|0a|0d|0a|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752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sucks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57" b="3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397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instead?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Enter: Protocol Analyzer</a:t>
            </a:r>
          </a:p>
          <a:p>
            <a:r>
              <a:rPr lang="en-US" dirty="0" smtClean="0"/>
              <a:t>Networks are governed by protocols</a:t>
            </a:r>
          </a:p>
          <a:p>
            <a:pPr lvl="1"/>
            <a:r>
              <a:rPr lang="en-US" dirty="0" smtClean="0"/>
              <a:t>What are some 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9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common protocol analyzers</a:t>
            </a:r>
          </a:p>
          <a:p>
            <a:r>
              <a:rPr lang="en-US" dirty="0" smtClean="0"/>
              <a:t>Here’s one way </a:t>
            </a:r>
            <a:r>
              <a:rPr lang="en-US" dirty="0" err="1" smtClean="0"/>
              <a:t>Wireshark</a:t>
            </a:r>
            <a:r>
              <a:rPr lang="en-US" dirty="0" smtClean="0"/>
              <a:t> visualizes packets: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would we ever do this?</a:t>
            </a:r>
            <a:endParaRPr lang="en-US" dirty="0"/>
          </a:p>
        </p:txBody>
      </p:sp>
      <p:pic>
        <p:nvPicPr>
          <p:cNvPr id="4" name="Picture 3" descr="Screen Shot 2014-07-17 at 9.4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38" y="2904917"/>
            <a:ext cx="9144000" cy="9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6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Shit Breaks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Why doesn’t my internet work?</a:t>
            </a:r>
          </a:p>
          <a:p>
            <a:r>
              <a:rPr lang="en-US" dirty="0" smtClean="0"/>
              <a:t>Is this router broken?</a:t>
            </a:r>
          </a:p>
          <a:p>
            <a:r>
              <a:rPr lang="en-US" dirty="0" smtClean="0"/>
              <a:t>Why can’t I get to Google?</a:t>
            </a:r>
          </a:p>
          <a:p>
            <a:r>
              <a:rPr lang="en-US" dirty="0" smtClean="0"/>
              <a:t>Did someone hack our server?</a:t>
            </a:r>
          </a:p>
          <a:p>
            <a:r>
              <a:rPr lang="en-US" dirty="0" smtClean="0"/>
              <a:t>Did they copy files from your computer?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30" r="9015"/>
          <a:stretch/>
        </p:blipFill>
        <p:spPr>
          <a:xfrm>
            <a:off x="4716624" y="1600200"/>
            <a:ext cx="4427376" cy="3694793"/>
          </a:xfrm>
        </p:spPr>
      </p:pic>
    </p:spTree>
    <p:extLst>
      <p:ext uri="{BB962C8B-B14F-4D97-AF65-F5344CB8AC3E}">
        <p14:creationId xmlns:p14="http://schemas.microsoft.com/office/powerpoint/2010/main" val="15236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1459</Words>
  <Application>Microsoft Macintosh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Packet Monkeys</vt:lpstr>
      <vt:lpstr>PowerPoint Presentation</vt:lpstr>
      <vt:lpstr>What are packets?</vt:lpstr>
      <vt:lpstr>PowerPoint Presentation</vt:lpstr>
      <vt:lpstr>PowerPoint Presentation</vt:lpstr>
      <vt:lpstr>That sucks</vt:lpstr>
      <vt:lpstr>What to do instead?</vt:lpstr>
      <vt:lpstr>Wireshark</vt:lpstr>
      <vt:lpstr>Because Shit Breaks</vt:lpstr>
      <vt:lpstr>Here’s our example</vt:lpstr>
      <vt:lpstr>Getting Started: Kali</vt:lpstr>
      <vt:lpstr>Lets Try Wireshark</vt:lpstr>
      <vt:lpstr>Why can’t we see your password?</vt:lpstr>
      <vt:lpstr>PowerPoint Presentation</vt:lpstr>
      <vt:lpstr>Let’s do an FTP capture</vt:lpstr>
      <vt:lpstr>Wireshark</vt:lpstr>
      <vt:lpstr>Wireshark is an in-depth tool</vt:lpstr>
      <vt:lpstr>Enter: Network Miner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Packet Monkeys</dc:title>
  <dc:creator>Kyle Cronin</dc:creator>
  <cp:lastModifiedBy>Kyle Cronin</cp:lastModifiedBy>
  <cp:revision>49</cp:revision>
  <dcterms:created xsi:type="dcterms:W3CDTF">2014-07-21T02:50:59Z</dcterms:created>
  <dcterms:modified xsi:type="dcterms:W3CDTF">2014-07-21T04:09:29Z</dcterms:modified>
</cp:coreProperties>
</file>