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454" autoAdjust="0"/>
  </p:normalViewPr>
  <p:slideViewPr>
    <p:cSldViewPr snapToGrid="0" snapToObjects="1">
      <p:cViewPr varScale="1">
        <p:scale>
          <a:sx n="106" d="100"/>
          <a:sy n="106" d="100"/>
        </p:scale>
        <p:origin x="-2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EEC02-FF3A-754C-884C-24C335F130D8}" type="datetimeFigureOut">
              <a:rPr lang="en-US" smtClean="0"/>
              <a:t>7/20/14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7FD1C-602D-1F42-BE24-E6B200B3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KeePass</a:t>
            </a:r>
            <a:r>
              <a:rPr lang="en-US" dirty="0" smtClean="0"/>
              <a:t> and the </a:t>
            </a:r>
            <a:r>
              <a:rPr lang="en-US" dirty="0" err="1" smtClean="0"/>
              <a:t>Yubikey</a:t>
            </a:r>
            <a:r>
              <a:rPr lang="en-US" dirty="0" smtClean="0"/>
              <a:t> Personalization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FD1C-602D-1F42-BE24-E6B200B3F5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Inside the </a:t>
            </a:r>
            <a:r>
              <a:rPr lang="en-US" dirty="0" err="1" smtClean="0"/>
              <a:t>YubiKey</a:t>
            </a:r>
            <a:r>
              <a:rPr lang="en-US" dirty="0" smtClean="0"/>
              <a:t> Personalization tool, select OATH-HOTP for the configuration method</a:t>
            </a:r>
          </a:p>
          <a:p>
            <a:r>
              <a:rPr lang="en-US" dirty="0" smtClean="0"/>
              <a:t>	Select configuration slot 1</a:t>
            </a:r>
          </a:p>
          <a:p>
            <a:r>
              <a:rPr lang="en-US" dirty="0" smtClean="0"/>
              <a:t>	Deselect OATH Token Identifier</a:t>
            </a:r>
          </a:p>
          <a:p>
            <a:r>
              <a:rPr lang="en-US" dirty="0" smtClean="0"/>
              <a:t>	Make sure 8 digits is selected</a:t>
            </a:r>
          </a:p>
          <a:p>
            <a:r>
              <a:rPr lang="en-US" dirty="0" smtClean="0"/>
              <a:t>	Deselect</a:t>
            </a:r>
            <a:r>
              <a:rPr lang="en-US" baseline="0" dirty="0" smtClean="0"/>
              <a:t> Hide Secret, copy it to a text file temporarily</a:t>
            </a:r>
          </a:p>
          <a:p>
            <a:r>
              <a:rPr lang="en-US" baseline="0" dirty="0" smtClean="0"/>
              <a:t>	Go to the Settings Tab, choose Tab instead of Enter on the OTP section</a:t>
            </a:r>
          </a:p>
          <a:p>
            <a:r>
              <a:rPr lang="en-US" baseline="0" dirty="0" smtClean="0"/>
              <a:t>	Go back to OATH-HOTP, select Write Configuration</a:t>
            </a:r>
          </a:p>
          <a:p>
            <a:r>
              <a:rPr lang="en-US" dirty="0" smtClean="0"/>
              <a:t>Open the </a:t>
            </a:r>
            <a:r>
              <a:rPr lang="en-US" dirty="0" err="1" smtClean="0"/>
              <a:t>OptKeyProv</a:t>
            </a:r>
            <a:r>
              <a:rPr lang="en-US" dirty="0" smtClean="0"/>
              <a:t> zip file, find the </a:t>
            </a:r>
            <a:r>
              <a:rPr lang="en-US" dirty="0" err="1" smtClean="0"/>
              <a:t>OtpKeyProv.plgx</a:t>
            </a:r>
            <a:r>
              <a:rPr lang="en-US" dirty="0" smtClean="0"/>
              <a:t> file and copy it to C:\Program Files (x86)\</a:t>
            </a:r>
            <a:r>
              <a:rPr lang="en-US" dirty="0" err="1" smtClean="0"/>
              <a:t>KeePass</a:t>
            </a:r>
            <a:r>
              <a:rPr lang="en-US" dirty="0" smtClean="0"/>
              <a:t> Password Safe 2\</a:t>
            </a:r>
          </a:p>
          <a:p>
            <a:r>
              <a:rPr lang="en-US" dirty="0" smtClean="0"/>
              <a:t>Open KeePass2</a:t>
            </a:r>
          </a:p>
          <a:p>
            <a:r>
              <a:rPr lang="en-US" dirty="0" smtClean="0"/>
              <a:t>	Specify that you want a Master Password,</a:t>
            </a:r>
            <a:r>
              <a:rPr lang="en-US" baseline="0" dirty="0" smtClean="0"/>
              <a:t> specify your password</a:t>
            </a:r>
          </a:p>
          <a:p>
            <a:r>
              <a:rPr lang="en-US" baseline="0" dirty="0" smtClean="0"/>
              <a:t>	Check Key File / Provider and select One-Time Passwords from the drop down</a:t>
            </a:r>
          </a:p>
          <a:p>
            <a:r>
              <a:rPr lang="en-US" baseline="0" dirty="0" smtClean="0"/>
              <a:t>	Click Ok</a:t>
            </a:r>
          </a:p>
          <a:p>
            <a:r>
              <a:rPr lang="en-US" baseline="0" dirty="0" smtClean="0"/>
              <a:t>	 Paste the “Secret” key from your text file into the Secret Key box</a:t>
            </a:r>
          </a:p>
          <a:p>
            <a:r>
              <a:rPr lang="en-US" baseline="0" dirty="0" smtClean="0"/>
              <a:t>	Click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FD1C-602D-1F42-BE24-E6B200B3F5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2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CD7-E85D-A54F-841D-762F31CB5D2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4F37-C5D9-8645-BE34-79BF6FF5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8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CD7-E85D-A54F-841D-762F31CB5D2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4F37-C5D9-8645-BE34-79BF6FF5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CD7-E85D-A54F-841D-762F31CB5D2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4F37-C5D9-8645-BE34-79BF6FF5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CD7-E85D-A54F-841D-762F31CB5D2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4F37-C5D9-8645-BE34-79BF6FF5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8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CD7-E85D-A54F-841D-762F31CB5D2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4F37-C5D9-8645-BE34-79BF6FF5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7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CD7-E85D-A54F-841D-762F31CB5D2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4F37-C5D9-8645-BE34-79BF6FF5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CD7-E85D-A54F-841D-762F31CB5D2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4F37-C5D9-8645-BE34-79BF6FF5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CD7-E85D-A54F-841D-762F31CB5D2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4F37-C5D9-8645-BE34-79BF6FF5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CD7-E85D-A54F-841D-762F31CB5D2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4F37-C5D9-8645-BE34-79BF6FF5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0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CD7-E85D-A54F-841D-762F31CB5D2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4F37-C5D9-8645-BE34-79BF6FF5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7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CD7-E85D-A54F-841D-762F31CB5D2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4F37-C5D9-8645-BE34-79BF6FF5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CD7-E85D-A54F-841D-762F31CB5D2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E4F37-C5D9-8645-BE34-79BF6FF5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0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Yubikey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8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Write Them Down!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an epic password, store it in a file</a:t>
            </a:r>
          </a:p>
          <a:p>
            <a:pPr lvl="1"/>
            <a:r>
              <a:rPr lang="en-US" dirty="0" smtClean="0"/>
              <a:t>Can’t be guessed</a:t>
            </a:r>
          </a:p>
          <a:p>
            <a:pPr lvl="1"/>
            <a:r>
              <a:rPr lang="en-US" dirty="0" smtClean="0"/>
              <a:t>Passwords like this:</a:t>
            </a:r>
          </a:p>
          <a:p>
            <a:pPr marL="457200" lvl="1" indent="0">
              <a:buNone/>
            </a:pPr>
            <a:r>
              <a:rPr lang="en-US" dirty="0" smtClean="0"/>
              <a:t>/àfcûPð¸³Æä.g¼Zwspú)</a:t>
            </a:r>
            <a:r>
              <a:rPr lang="en-US" dirty="0" err="1" smtClean="0"/>
              <a:t>PZhíªjÕè</a:t>
            </a:r>
            <a:r>
              <a:rPr lang="en-US" dirty="0" smtClean="0"/>
              <a:t>ªª)ªÃ;X§</a:t>
            </a:r>
          </a:p>
          <a:p>
            <a:endParaRPr lang="en-US" dirty="0" smtClean="0"/>
          </a:p>
          <a:p>
            <a:r>
              <a:rPr lang="en-US" dirty="0" smtClean="0"/>
              <a:t>Then Copy/Paste it</a:t>
            </a:r>
          </a:p>
          <a:p>
            <a:pPr lvl="1"/>
            <a:r>
              <a:rPr lang="en-US" dirty="0" smtClean="0"/>
              <a:t>But… what’s the problem with this?</a:t>
            </a:r>
          </a:p>
        </p:txBody>
      </p:sp>
    </p:spTree>
    <p:extLst>
      <p:ext uri="{BB962C8B-B14F-4D97-AF65-F5344CB8AC3E}">
        <p14:creationId xmlns:p14="http://schemas.microsoft.com/office/powerpoint/2010/main" val="149845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Enter&gt; </a:t>
            </a:r>
            <a:r>
              <a:rPr lang="en-US" dirty="0" err="1" smtClean="0"/>
              <a:t>YubiKeys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Tiny password keys</a:t>
            </a:r>
          </a:p>
          <a:p>
            <a:r>
              <a:rPr lang="en-US" dirty="0" smtClean="0"/>
              <a:t>Can encrypt files</a:t>
            </a:r>
          </a:p>
        </p:txBody>
      </p:sp>
    </p:spTree>
    <p:extLst>
      <p:ext uri="{BB962C8B-B14F-4D97-AF65-F5344CB8AC3E}">
        <p14:creationId xmlns:p14="http://schemas.microsoft.com/office/powerpoint/2010/main" val="280820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Cyberstars.ialab.us</a:t>
            </a:r>
            <a:endParaRPr lang="en-US" dirty="0" smtClean="0"/>
          </a:p>
          <a:p>
            <a:r>
              <a:rPr lang="en-US" dirty="0" smtClean="0"/>
              <a:t>Under the </a:t>
            </a:r>
            <a:r>
              <a:rPr lang="en-US" dirty="0" err="1" smtClean="0"/>
              <a:t>Yubi_Key</a:t>
            </a:r>
            <a:r>
              <a:rPr lang="en-US" dirty="0" smtClean="0"/>
              <a:t> folder</a:t>
            </a:r>
          </a:p>
          <a:p>
            <a:r>
              <a:rPr lang="en-US" dirty="0" smtClean="0"/>
              <a:t>Grab these files</a:t>
            </a:r>
          </a:p>
          <a:p>
            <a:pPr lvl="1"/>
            <a:r>
              <a:rPr lang="en-US" b="1" dirty="0" smtClean="0"/>
              <a:t>KeePass-2.27-Setup.exe</a:t>
            </a:r>
          </a:p>
          <a:p>
            <a:pPr lvl="1"/>
            <a:r>
              <a:rPr lang="en-US" b="1" dirty="0" err="1" smtClean="0"/>
              <a:t>OtpKeyProv.zip</a:t>
            </a:r>
            <a:endParaRPr lang="en-US" b="1" dirty="0" smtClean="0"/>
          </a:p>
          <a:p>
            <a:pPr lvl="1"/>
            <a:r>
              <a:rPr lang="en-US" b="1" dirty="0" smtClean="0"/>
              <a:t>yubikey-personalization-gui-3.1.14.exe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677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the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Configure the </a:t>
            </a:r>
            <a:r>
              <a:rPr lang="en-US" dirty="0" err="1" smtClean="0"/>
              <a:t>YubiKey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the One-Time-Password Plugin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Setup a password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0448" y="3476429"/>
            <a:ext cx="7772400" cy="1470025"/>
          </a:xfrm>
        </p:spPr>
        <p:txBody>
          <a:bodyPr/>
          <a:lstStyle/>
          <a:p>
            <a:r>
              <a:rPr lang="en-US" dirty="0" smtClean="0"/>
              <a:t>Fact #1:</a:t>
            </a:r>
            <a:br>
              <a:rPr lang="en-US" dirty="0" smtClean="0"/>
            </a:br>
            <a:r>
              <a:rPr lang="en-US" dirty="0" smtClean="0"/>
              <a:t>Passwords suck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856" y="165432"/>
            <a:ext cx="4329001" cy="32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3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9957" y="4095417"/>
            <a:ext cx="7772400" cy="1470025"/>
          </a:xfrm>
        </p:spPr>
        <p:txBody>
          <a:bodyPr/>
          <a:lstStyle/>
          <a:p>
            <a:r>
              <a:rPr lang="en-US" dirty="0" smtClean="0"/>
              <a:t>Fact #2:</a:t>
            </a:r>
            <a:br>
              <a:rPr lang="en-US" dirty="0" smtClean="0"/>
            </a:br>
            <a:r>
              <a:rPr lang="en-US" dirty="0" smtClean="0"/>
              <a:t>Your passwords probably suck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419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5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 #3:</a:t>
            </a:r>
            <a:br>
              <a:rPr lang="en-US" dirty="0" smtClean="0"/>
            </a:br>
            <a:r>
              <a:rPr lang="en-US" dirty="0" smtClean="0"/>
              <a:t>We have to use passwords</a:t>
            </a:r>
            <a:br>
              <a:rPr lang="en-US" dirty="0" smtClean="0"/>
            </a:br>
            <a:r>
              <a:rPr lang="en-US" dirty="0" smtClean="0"/>
              <a:t>(no matter how much they suck)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Multi-Factor Authentication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0688" y="3886200"/>
            <a:ext cx="8205954" cy="1752600"/>
          </a:xfrm>
        </p:spPr>
        <p:txBody>
          <a:bodyPr/>
          <a:lstStyle/>
          <a:p>
            <a:r>
              <a:rPr lang="en-US" dirty="0" smtClean="0"/>
              <a:t>Basically: Your password + “one more thing”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0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65" y="274637"/>
            <a:ext cx="8467471" cy="63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1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85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3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do we instead?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2-Factor authentication</a:t>
            </a:r>
          </a:p>
          <a:p>
            <a:pPr lvl="1"/>
            <a:r>
              <a:rPr lang="en-US" dirty="0" smtClean="0"/>
              <a:t>Google, Facebook, Twitter, Microsoft</a:t>
            </a:r>
          </a:p>
          <a:p>
            <a:pPr lvl="1"/>
            <a:r>
              <a:rPr lang="en-US" dirty="0" smtClean="0"/>
              <a:t>These guys are pretty good at this</a:t>
            </a:r>
          </a:p>
          <a:p>
            <a:r>
              <a:rPr lang="en-US" dirty="0" smtClean="0"/>
              <a:t>Runners up: your bank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2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rest?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378" b="7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2899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196</Words>
  <Application>Microsoft Macintosh PowerPoint</Application>
  <PresentationFormat>On-screen Show (4:3)</PresentationFormat>
  <Paragraphs>53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Yubikey?</vt:lpstr>
      <vt:lpstr>Fact #1: Passwords suck</vt:lpstr>
      <vt:lpstr>Fact #2: Your passwords probably suck</vt:lpstr>
      <vt:lpstr>Fact #3: We have to use passwords (no matter how much they suck)</vt:lpstr>
      <vt:lpstr>Multi-Factor Authentication</vt:lpstr>
      <vt:lpstr>PowerPoint Presentation</vt:lpstr>
      <vt:lpstr>PowerPoint Presentation</vt:lpstr>
      <vt:lpstr>What can do we instead?</vt:lpstr>
      <vt:lpstr>What about the rest?</vt:lpstr>
      <vt:lpstr>Let’s Write Them Down!</vt:lpstr>
      <vt:lpstr>Enter&gt; YubiKeys</vt:lpstr>
      <vt:lpstr>Install Things</vt:lpstr>
      <vt:lpstr>What we need to do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Yubikey?</dc:title>
  <dc:creator>Kyle Cronin</dc:creator>
  <cp:lastModifiedBy>Kyle Cronin</cp:lastModifiedBy>
  <cp:revision>45</cp:revision>
  <dcterms:created xsi:type="dcterms:W3CDTF">2014-07-20T17:11:51Z</dcterms:created>
  <dcterms:modified xsi:type="dcterms:W3CDTF">2014-07-20T19:06:23Z</dcterms:modified>
</cp:coreProperties>
</file>