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2" r:id="rId1"/>
  </p:sldMasterIdLst>
  <p:notesMasterIdLst>
    <p:notesMasterId r:id="rId41"/>
  </p:notesMasterIdLst>
  <p:sldIdLst>
    <p:sldId id="256" r:id="rId2"/>
    <p:sldId id="285" r:id="rId3"/>
    <p:sldId id="286" r:id="rId4"/>
    <p:sldId id="268" r:id="rId5"/>
    <p:sldId id="269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262" r:id="rId25"/>
    <p:sldId id="263" r:id="rId26"/>
    <p:sldId id="264" r:id="rId27"/>
    <p:sldId id="265" r:id="rId28"/>
    <p:sldId id="266" r:id="rId29"/>
    <p:sldId id="307" r:id="rId30"/>
    <p:sldId id="283" r:id="rId31"/>
    <p:sldId id="280" r:id="rId32"/>
    <p:sldId id="281" r:id="rId33"/>
    <p:sldId id="282" r:id="rId34"/>
    <p:sldId id="310" r:id="rId35"/>
    <p:sldId id="267" r:id="rId36"/>
    <p:sldId id="308" r:id="rId37"/>
    <p:sldId id="305" r:id="rId38"/>
    <p:sldId id="306" r:id="rId39"/>
    <p:sldId id="30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8D99BE-C1C3-3E46-965E-F501C236CB9E}" v="1" dt="2019-06-14T12:44:17.6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41"/>
    <p:restoredTop sz="93129"/>
  </p:normalViewPr>
  <p:slideViewPr>
    <p:cSldViewPr snapToGrid="0" snapToObjects="1">
      <p:cViewPr varScale="1">
        <p:scale>
          <a:sx n="119" d="100"/>
          <a:sy n="119" d="100"/>
        </p:scale>
        <p:origin x="2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2" d="100"/>
          <a:sy n="72" d="100"/>
        </p:scale>
        <p:origin x="3592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dy Welu" userId="dd11e835665ee3ed" providerId="LiveId" clId="{A0CCFC87-4665-744C-B0DE-66EECECB7840}"/>
  </pc:docChgLst>
  <pc:docChgLst>
    <pc:chgData name="tyler flaagan" userId="07bad07a9dbdac54" providerId="Windows Live" clId="Web-{A7FD80A4-E370-4D52-BF54-7E24E1CA6892}"/>
  </pc:docChgLst>
  <pc:docChgLst>
    <pc:chgData name="Cody Welu" userId="dd11e835665ee3ed" providerId="LiveId" clId="{09B403D8-09A1-B540-B015-1121F44914D8}"/>
  </pc:docChgLst>
  <pc:docChgLst>
    <pc:chgData name="Cody Welu" userId="dd11e835665ee3ed" providerId="LiveId" clId="{3F24DE75-9FB1-3247-BAFE-8F2CE1025CD0}"/>
  </pc:docChgLst>
  <pc:docChgLst>
    <pc:chgData name="Cody Welu" userId="dd11e835665ee3ed" providerId="LiveId" clId="{88EC888B-9603-E846-9ECE-49372B79C984}"/>
  </pc:docChgLst>
  <pc:docChgLst>
    <pc:chgData name="tyler flaagan" userId="07bad07a9dbdac54" providerId="Windows Live" clId="Web-{89A137A1-1718-4479-951F-E221C24D0DE6}"/>
  </pc:docChgLst>
  <pc:docChgLst>
    <pc:chgData name="tyler flaagan" userId="07bad07a9dbdac54" providerId="Windows Live" clId="Web-{D15EDE44-688D-4C91-AFF0-2BA960E4D653}"/>
  </pc:docChgLst>
  <pc:docChgLst>
    <pc:chgData name="Cody Welu" userId="dd11e835665ee3ed" providerId="LiveId" clId="{012FE116-4F75-3D41-B7CE-740063CF52E1}"/>
  </pc:docChgLst>
  <pc:docChgLst>
    <pc:chgData name="Cody Welu" userId="dd11e835665ee3ed" providerId="LiveId" clId="{8BC6EF25-3AE8-BA4C-9DAC-B7AFEB87B7F5}"/>
  </pc:docChgLst>
  <pc:docChgLst>
    <pc:chgData name="Cody Welu" userId="dd11e835665ee3ed" providerId="LiveId" clId="{828D99BE-C1C3-3E46-965E-F501C236CB9E}"/>
    <pc:docChg chg="custSel addSld delSld modSld">
      <pc:chgData name="Cody Welu" userId="dd11e835665ee3ed" providerId="LiveId" clId="{828D99BE-C1C3-3E46-965E-F501C236CB9E}" dt="2019-06-14T12:46:29.622" v="271" actId="20577"/>
      <pc:docMkLst>
        <pc:docMk/>
      </pc:docMkLst>
      <pc:sldChg chg="modSp">
        <pc:chgData name="Cody Welu" userId="dd11e835665ee3ed" providerId="LiveId" clId="{828D99BE-C1C3-3E46-965E-F501C236CB9E}" dt="2019-06-12T19:38:31.493" v="92" actId="20577"/>
        <pc:sldMkLst>
          <pc:docMk/>
          <pc:sldMk cId="2963496524" sldId="267"/>
        </pc:sldMkLst>
        <pc:spChg chg="mod">
          <ac:chgData name="Cody Welu" userId="dd11e835665ee3ed" providerId="LiveId" clId="{828D99BE-C1C3-3E46-965E-F501C236CB9E}" dt="2019-06-12T19:38:31.493" v="92" actId="20577"/>
          <ac:spMkLst>
            <pc:docMk/>
            <pc:sldMk cId="2963496524" sldId="267"/>
            <ac:spMk id="3" creationId="{4152156C-27A7-6E4F-8499-211ECD6FDE5D}"/>
          </ac:spMkLst>
        </pc:spChg>
      </pc:sldChg>
      <pc:sldChg chg="del">
        <pc:chgData name="Cody Welu" userId="dd11e835665ee3ed" providerId="LiveId" clId="{828D99BE-C1C3-3E46-965E-F501C236CB9E}" dt="2019-06-14T12:43:37.939" v="93" actId="2696"/>
        <pc:sldMkLst>
          <pc:docMk/>
          <pc:sldMk cId="3468530705" sldId="284"/>
        </pc:sldMkLst>
      </pc:sldChg>
      <pc:sldChg chg="modSp add">
        <pc:chgData name="Cody Welu" userId="dd11e835665ee3ed" providerId="LiveId" clId="{828D99BE-C1C3-3E46-965E-F501C236CB9E}" dt="2019-06-14T12:46:29.622" v="271" actId="20577"/>
        <pc:sldMkLst>
          <pc:docMk/>
          <pc:sldMk cId="1791684959" sldId="310"/>
        </pc:sldMkLst>
        <pc:spChg chg="mod">
          <ac:chgData name="Cody Welu" userId="dd11e835665ee3ed" providerId="LiveId" clId="{828D99BE-C1C3-3E46-965E-F501C236CB9E}" dt="2019-06-14T12:44:22.425" v="121" actId="20577"/>
          <ac:spMkLst>
            <pc:docMk/>
            <pc:sldMk cId="1791684959" sldId="310"/>
            <ac:spMk id="2" creationId="{05CB442A-5D04-C445-9A42-4DE7714BD84C}"/>
          </ac:spMkLst>
        </pc:spChg>
        <pc:spChg chg="mod">
          <ac:chgData name="Cody Welu" userId="dd11e835665ee3ed" providerId="LiveId" clId="{828D99BE-C1C3-3E46-965E-F501C236CB9E}" dt="2019-06-14T12:46:29.622" v="271" actId="20577"/>
          <ac:spMkLst>
            <pc:docMk/>
            <pc:sldMk cId="1791684959" sldId="310"/>
            <ac:spMk id="3" creationId="{A0EC0067-9DD3-2744-AB74-4ABA1F7B75CA}"/>
          </ac:spMkLst>
        </pc:spChg>
        <pc:spChg chg="mod">
          <ac:chgData name="Cody Welu" userId="dd11e835665ee3ed" providerId="LiveId" clId="{828D99BE-C1C3-3E46-965E-F501C236CB9E}" dt="2019-06-14T12:44:17.705" v="95" actId="27636"/>
          <ac:spMkLst>
            <pc:docMk/>
            <pc:sldMk cId="1791684959" sldId="310"/>
            <ac:spMk id="5" creationId="{41B6B3F9-702F-D045-837C-C63D1A752B95}"/>
          </ac:spMkLst>
        </pc:spChg>
      </pc:sldChg>
    </pc:docChg>
  </pc:docChgLst>
  <pc:docChgLst>
    <pc:chgData name="Cody Welu" userId="dd11e835665ee3ed" providerId="LiveId" clId="{377FE8DA-9F14-EA41-8576-D0A2330606F1}"/>
  </pc:docChgLst>
  <pc:docChgLst>
    <pc:chgData name="Cody Welu" userId="dd11e835665ee3ed" providerId="LiveId" clId="{00271CD0-35D8-CE4B-993E-F8E4F1A254D8}"/>
    <pc:docChg chg="undo redo custSel addSld delSld modSld sldOrd">
      <pc:chgData name="Cody Welu" userId="dd11e835665ee3ed" providerId="LiveId" clId="{00271CD0-35D8-CE4B-993E-F8E4F1A254D8}" dt="2019-06-12T13:56:09.371" v="5449" actId="20577"/>
      <pc:docMkLst>
        <pc:docMk/>
      </pc:docMkLst>
      <pc:sldChg chg="addSp delSp modSp">
        <pc:chgData name="Cody Welu" userId="dd11e835665ee3ed" providerId="LiveId" clId="{00271CD0-35D8-CE4B-993E-F8E4F1A254D8}" dt="2019-06-11T14:35:29.488" v="1961" actId="20577"/>
        <pc:sldMkLst>
          <pc:docMk/>
          <pc:sldMk cId="1219898877" sldId="256"/>
        </pc:sldMkLst>
        <pc:spChg chg="mod">
          <ac:chgData name="Cody Welu" userId="dd11e835665ee3ed" providerId="LiveId" clId="{00271CD0-35D8-CE4B-993E-F8E4F1A254D8}" dt="2019-06-11T13:53:00.474" v="10" actId="20577"/>
          <ac:spMkLst>
            <pc:docMk/>
            <pc:sldMk cId="1219898877" sldId="256"/>
            <ac:spMk id="2" creationId="{00000000-0000-0000-0000-000000000000}"/>
          </ac:spMkLst>
        </pc:spChg>
        <pc:spChg chg="add mod">
          <ac:chgData name="Cody Welu" userId="dd11e835665ee3ed" providerId="LiveId" clId="{00271CD0-35D8-CE4B-993E-F8E4F1A254D8}" dt="2019-06-11T14:35:29.488" v="1961" actId="20577"/>
          <ac:spMkLst>
            <pc:docMk/>
            <pc:sldMk cId="1219898877" sldId="256"/>
            <ac:spMk id="4" creationId="{465DF225-1994-8947-9C00-B9C9031FC06F}"/>
          </ac:spMkLst>
        </pc:spChg>
        <pc:spChg chg="del">
          <ac:chgData name="Cody Welu" userId="dd11e835665ee3ed" providerId="LiveId" clId="{00271CD0-35D8-CE4B-993E-F8E4F1A254D8}" dt="2019-06-11T13:52:55.314" v="0" actId="478"/>
          <ac:spMkLst>
            <pc:docMk/>
            <pc:sldMk cId="1219898877" sldId="256"/>
            <ac:spMk id="5" creationId="{8D03F1E2-0845-ED4E-9933-14CF9A29A20F}"/>
          </ac:spMkLst>
        </pc:spChg>
      </pc:sldChg>
      <pc:sldChg chg="add">
        <pc:chgData name="Cody Welu" userId="dd11e835665ee3ed" providerId="LiveId" clId="{00271CD0-35D8-CE4B-993E-F8E4F1A254D8}" dt="2019-06-11T19:35:23.664" v="4719"/>
        <pc:sldMkLst>
          <pc:docMk/>
          <pc:sldMk cId="585961579" sldId="262"/>
        </pc:sldMkLst>
      </pc:sldChg>
      <pc:sldChg chg="add">
        <pc:chgData name="Cody Welu" userId="dd11e835665ee3ed" providerId="LiveId" clId="{00271CD0-35D8-CE4B-993E-F8E4F1A254D8}" dt="2019-06-11T19:35:23.664" v="4719"/>
        <pc:sldMkLst>
          <pc:docMk/>
          <pc:sldMk cId="2986264325" sldId="263"/>
        </pc:sldMkLst>
      </pc:sldChg>
      <pc:sldChg chg="add">
        <pc:chgData name="Cody Welu" userId="dd11e835665ee3ed" providerId="LiveId" clId="{00271CD0-35D8-CE4B-993E-F8E4F1A254D8}" dt="2019-06-11T19:35:23.664" v="4719"/>
        <pc:sldMkLst>
          <pc:docMk/>
          <pc:sldMk cId="124844909" sldId="264"/>
        </pc:sldMkLst>
      </pc:sldChg>
      <pc:sldChg chg="add">
        <pc:chgData name="Cody Welu" userId="dd11e835665ee3ed" providerId="LiveId" clId="{00271CD0-35D8-CE4B-993E-F8E4F1A254D8}" dt="2019-06-11T19:35:23.664" v="4719"/>
        <pc:sldMkLst>
          <pc:docMk/>
          <pc:sldMk cId="2003032238" sldId="265"/>
        </pc:sldMkLst>
      </pc:sldChg>
      <pc:sldChg chg="modSp add">
        <pc:chgData name="Cody Welu" userId="dd11e835665ee3ed" providerId="LiveId" clId="{00271CD0-35D8-CE4B-993E-F8E4F1A254D8}" dt="2019-06-11T20:23:37.752" v="5138" actId="20577"/>
        <pc:sldMkLst>
          <pc:docMk/>
          <pc:sldMk cId="2570148446" sldId="266"/>
        </pc:sldMkLst>
        <pc:spChg chg="mod">
          <ac:chgData name="Cody Welu" userId="dd11e835665ee3ed" providerId="LiveId" clId="{00271CD0-35D8-CE4B-993E-F8E4F1A254D8}" dt="2019-06-11T20:22:19.562" v="4981" actId="20577"/>
          <ac:spMkLst>
            <pc:docMk/>
            <pc:sldMk cId="2570148446" sldId="266"/>
            <ac:spMk id="2" creationId="{FAF54897-AD7E-5F45-A160-C5B89124F31C}"/>
          </ac:spMkLst>
        </pc:spChg>
        <pc:spChg chg="mod">
          <ac:chgData name="Cody Welu" userId="dd11e835665ee3ed" providerId="LiveId" clId="{00271CD0-35D8-CE4B-993E-F8E4F1A254D8}" dt="2019-06-11T20:23:37.752" v="5138" actId="20577"/>
          <ac:spMkLst>
            <pc:docMk/>
            <pc:sldMk cId="2570148446" sldId="266"/>
            <ac:spMk id="3" creationId="{3FB236AF-CA6A-B546-A61A-DE4F19F0D089}"/>
          </ac:spMkLst>
        </pc:spChg>
      </pc:sldChg>
      <pc:sldChg chg="delSp modSp add ord">
        <pc:chgData name="Cody Welu" userId="dd11e835665ee3ed" providerId="LiveId" clId="{00271CD0-35D8-CE4B-993E-F8E4F1A254D8}" dt="2019-06-11T20:26:56.446" v="5356"/>
        <pc:sldMkLst>
          <pc:docMk/>
          <pc:sldMk cId="2963496524" sldId="267"/>
        </pc:sldMkLst>
        <pc:spChg chg="mod">
          <ac:chgData name="Cody Welu" userId="dd11e835665ee3ed" providerId="LiveId" clId="{00271CD0-35D8-CE4B-993E-F8E4F1A254D8}" dt="2019-06-11T20:25:13.241" v="5354" actId="20577"/>
          <ac:spMkLst>
            <pc:docMk/>
            <pc:sldMk cId="2963496524" sldId="267"/>
            <ac:spMk id="3" creationId="{4152156C-27A7-6E4F-8499-211ECD6FDE5D}"/>
          </ac:spMkLst>
        </pc:spChg>
        <pc:picChg chg="del">
          <ac:chgData name="Cody Welu" userId="dd11e835665ee3ed" providerId="LiveId" clId="{00271CD0-35D8-CE4B-993E-F8E4F1A254D8}" dt="2019-06-11T20:24:48.152" v="5283" actId="478"/>
          <ac:picMkLst>
            <pc:docMk/>
            <pc:sldMk cId="2963496524" sldId="267"/>
            <ac:picMk id="6" creationId="{D37F01F0-C1E7-B44E-BB2C-3C6ACF7A0915}"/>
          </ac:picMkLst>
        </pc:picChg>
        <pc:picChg chg="del">
          <ac:chgData name="Cody Welu" userId="dd11e835665ee3ed" providerId="LiveId" clId="{00271CD0-35D8-CE4B-993E-F8E4F1A254D8}" dt="2019-06-11T20:24:49.213" v="5285" actId="478"/>
          <ac:picMkLst>
            <pc:docMk/>
            <pc:sldMk cId="2963496524" sldId="267"/>
            <ac:picMk id="7" creationId="{70794FF1-735C-8F41-B8A9-490481CB27BC}"/>
          </ac:picMkLst>
        </pc:picChg>
        <pc:picChg chg="del">
          <ac:chgData name="Cody Welu" userId="dd11e835665ee3ed" providerId="LiveId" clId="{00271CD0-35D8-CE4B-993E-F8E4F1A254D8}" dt="2019-06-11T20:24:49.557" v="5286" actId="478"/>
          <ac:picMkLst>
            <pc:docMk/>
            <pc:sldMk cId="2963496524" sldId="267"/>
            <ac:picMk id="8" creationId="{D101E939-A67D-B948-9A28-35C4BF7EE886}"/>
          </ac:picMkLst>
        </pc:picChg>
        <pc:picChg chg="del">
          <ac:chgData name="Cody Welu" userId="dd11e835665ee3ed" providerId="LiveId" clId="{00271CD0-35D8-CE4B-993E-F8E4F1A254D8}" dt="2019-06-11T20:24:48.658" v="5284" actId="478"/>
          <ac:picMkLst>
            <pc:docMk/>
            <pc:sldMk cId="2963496524" sldId="267"/>
            <ac:picMk id="9" creationId="{90E63B09-1A13-F248-A025-C1FC550E2AA4}"/>
          </ac:picMkLst>
        </pc:picChg>
        <pc:picChg chg="del">
          <ac:chgData name="Cody Welu" userId="dd11e835665ee3ed" providerId="LiveId" clId="{00271CD0-35D8-CE4B-993E-F8E4F1A254D8}" dt="2019-06-11T20:24:49.895" v="5287" actId="478"/>
          <ac:picMkLst>
            <pc:docMk/>
            <pc:sldMk cId="2963496524" sldId="267"/>
            <ac:picMk id="10" creationId="{EFBAD5D8-A436-FE4B-8FEE-98509C4B92FA}"/>
          </ac:picMkLst>
        </pc:picChg>
      </pc:sldChg>
      <pc:sldChg chg="modTransition">
        <pc:chgData name="Cody Welu" userId="dd11e835665ee3ed" providerId="LiveId" clId="{00271CD0-35D8-CE4B-993E-F8E4F1A254D8}" dt="2019-06-11T13:53:12.483" v="12"/>
        <pc:sldMkLst>
          <pc:docMk/>
          <pc:sldMk cId="3332790852" sldId="268"/>
        </pc:sldMkLst>
      </pc:sldChg>
      <pc:sldChg chg="modTransition">
        <pc:chgData name="Cody Welu" userId="dd11e835665ee3ed" providerId="LiveId" clId="{00271CD0-35D8-CE4B-993E-F8E4F1A254D8}" dt="2019-06-11T13:53:12.483" v="12"/>
        <pc:sldMkLst>
          <pc:docMk/>
          <pc:sldMk cId="1336780382" sldId="269"/>
        </pc:sldMkLst>
      </pc:sldChg>
      <pc:sldChg chg="ord modTransition">
        <pc:chgData name="Cody Welu" userId="dd11e835665ee3ed" providerId="LiveId" clId="{00271CD0-35D8-CE4B-993E-F8E4F1A254D8}" dt="2019-06-11T19:56:21.692" v="4959"/>
        <pc:sldMkLst>
          <pc:docMk/>
          <pc:sldMk cId="2474760126" sldId="280"/>
        </pc:sldMkLst>
      </pc:sldChg>
      <pc:sldChg chg="ord modTransition">
        <pc:chgData name="Cody Welu" userId="dd11e835665ee3ed" providerId="LiveId" clId="{00271CD0-35D8-CE4B-993E-F8E4F1A254D8}" dt="2019-06-11T19:56:21.692" v="4959"/>
        <pc:sldMkLst>
          <pc:docMk/>
          <pc:sldMk cId="3854004337" sldId="281"/>
        </pc:sldMkLst>
      </pc:sldChg>
      <pc:sldChg chg="ord modTransition">
        <pc:chgData name="Cody Welu" userId="dd11e835665ee3ed" providerId="LiveId" clId="{00271CD0-35D8-CE4B-993E-F8E4F1A254D8}" dt="2019-06-11T19:56:21.692" v="4959"/>
        <pc:sldMkLst>
          <pc:docMk/>
          <pc:sldMk cId="4132590698" sldId="282"/>
        </pc:sldMkLst>
      </pc:sldChg>
      <pc:sldChg chg="modSp ord modTransition">
        <pc:chgData name="Cody Welu" userId="dd11e835665ee3ed" providerId="LiveId" clId="{00271CD0-35D8-CE4B-993E-F8E4F1A254D8}" dt="2019-06-11T20:21:04.094" v="4962"/>
        <pc:sldMkLst>
          <pc:docMk/>
          <pc:sldMk cId="2665417252" sldId="283"/>
        </pc:sldMkLst>
        <pc:spChg chg="mod">
          <ac:chgData name="Cody Welu" userId="dd11e835665ee3ed" providerId="LiveId" clId="{00271CD0-35D8-CE4B-993E-F8E4F1A254D8}" dt="2019-06-11T19:55:53.950" v="4958" actId="20577"/>
          <ac:spMkLst>
            <pc:docMk/>
            <pc:sldMk cId="2665417252" sldId="283"/>
            <ac:spMk id="3" creationId="{5485B377-DDD8-0243-9ECA-3177D5964EE4}"/>
          </ac:spMkLst>
        </pc:spChg>
      </pc:sldChg>
      <pc:sldChg chg="modSp add">
        <pc:chgData name="Cody Welu" userId="dd11e835665ee3ed" providerId="LiveId" clId="{00271CD0-35D8-CE4B-993E-F8E4F1A254D8}" dt="2019-06-11T14:01:28.180" v="401" actId="20577"/>
        <pc:sldMkLst>
          <pc:docMk/>
          <pc:sldMk cId="1197959690" sldId="285"/>
        </pc:sldMkLst>
        <pc:spChg chg="mod">
          <ac:chgData name="Cody Welu" userId="dd11e835665ee3ed" providerId="LiveId" clId="{00271CD0-35D8-CE4B-993E-F8E4F1A254D8}" dt="2019-06-11T14:01:13.835" v="322" actId="20577"/>
          <ac:spMkLst>
            <pc:docMk/>
            <pc:sldMk cId="1197959690" sldId="285"/>
            <ac:spMk id="2" creationId="{68C4E62E-9ABC-8F49-95C1-FF2697683E26}"/>
          </ac:spMkLst>
        </pc:spChg>
        <pc:spChg chg="mod">
          <ac:chgData name="Cody Welu" userId="dd11e835665ee3ed" providerId="LiveId" clId="{00271CD0-35D8-CE4B-993E-F8E4F1A254D8}" dt="2019-06-11T14:01:28.180" v="401" actId="20577"/>
          <ac:spMkLst>
            <pc:docMk/>
            <pc:sldMk cId="1197959690" sldId="285"/>
            <ac:spMk id="3" creationId="{E6BEA3D2-3B3A-9C4F-A9CB-E000FB02BBA8}"/>
          </ac:spMkLst>
        </pc:spChg>
        <pc:spChg chg="mod">
          <ac:chgData name="Cody Welu" userId="dd11e835665ee3ed" providerId="LiveId" clId="{00271CD0-35D8-CE4B-993E-F8E4F1A254D8}" dt="2019-06-11T14:01:06.970" v="305" actId="27636"/>
          <ac:spMkLst>
            <pc:docMk/>
            <pc:sldMk cId="1197959690" sldId="285"/>
            <ac:spMk id="5" creationId="{00E3B15F-3CA0-CE40-B779-FCEB6161E9A3}"/>
          </ac:spMkLst>
        </pc:spChg>
      </pc:sldChg>
      <pc:sldChg chg="modSp add">
        <pc:chgData name="Cody Welu" userId="dd11e835665ee3ed" providerId="LiveId" clId="{00271CD0-35D8-CE4B-993E-F8E4F1A254D8}" dt="2019-06-11T14:04:28.632" v="603" actId="20577"/>
        <pc:sldMkLst>
          <pc:docMk/>
          <pc:sldMk cId="2567386607" sldId="286"/>
        </pc:sldMkLst>
        <pc:spChg chg="mod">
          <ac:chgData name="Cody Welu" userId="dd11e835665ee3ed" providerId="LiveId" clId="{00271CD0-35D8-CE4B-993E-F8E4F1A254D8}" dt="2019-06-11T14:04:28.632" v="603" actId="20577"/>
          <ac:spMkLst>
            <pc:docMk/>
            <pc:sldMk cId="2567386607" sldId="286"/>
            <ac:spMk id="3" creationId="{E6BEA3D2-3B3A-9C4F-A9CB-E000FB02BBA8}"/>
          </ac:spMkLst>
        </pc:spChg>
      </pc:sldChg>
      <pc:sldChg chg="modSp add">
        <pc:chgData name="Cody Welu" userId="dd11e835665ee3ed" providerId="LiveId" clId="{00271CD0-35D8-CE4B-993E-F8E4F1A254D8}" dt="2019-06-11T14:13:56.053" v="875" actId="20577"/>
        <pc:sldMkLst>
          <pc:docMk/>
          <pc:sldMk cId="1068263748" sldId="287"/>
        </pc:sldMkLst>
        <pc:spChg chg="mod">
          <ac:chgData name="Cody Welu" userId="dd11e835665ee3ed" providerId="LiveId" clId="{00271CD0-35D8-CE4B-993E-F8E4F1A254D8}" dt="2019-06-11T14:11:12.690" v="647" actId="20577"/>
          <ac:spMkLst>
            <pc:docMk/>
            <pc:sldMk cId="1068263748" sldId="287"/>
            <ac:spMk id="2" creationId="{F2A16244-6F5F-0F4D-BA16-7339F2E71839}"/>
          </ac:spMkLst>
        </pc:spChg>
        <pc:spChg chg="mod">
          <ac:chgData name="Cody Welu" userId="dd11e835665ee3ed" providerId="LiveId" clId="{00271CD0-35D8-CE4B-993E-F8E4F1A254D8}" dt="2019-06-11T14:13:56.053" v="875" actId="20577"/>
          <ac:spMkLst>
            <pc:docMk/>
            <pc:sldMk cId="1068263748" sldId="287"/>
            <ac:spMk id="3" creationId="{D3C1830D-5A00-BF40-981B-AD851250F0D5}"/>
          </ac:spMkLst>
        </pc:spChg>
        <pc:spChg chg="mod">
          <ac:chgData name="Cody Welu" userId="dd11e835665ee3ed" providerId="LiveId" clId="{00271CD0-35D8-CE4B-993E-F8E4F1A254D8}" dt="2019-06-11T14:10:56.457" v="606" actId="27636"/>
          <ac:spMkLst>
            <pc:docMk/>
            <pc:sldMk cId="1068263748" sldId="287"/>
            <ac:spMk id="5" creationId="{3FD96787-B596-4B47-8B87-CF01AFD354A5}"/>
          </ac:spMkLst>
        </pc:spChg>
      </pc:sldChg>
      <pc:sldChg chg="modSp add">
        <pc:chgData name="Cody Welu" userId="dd11e835665ee3ed" providerId="LiveId" clId="{00271CD0-35D8-CE4B-993E-F8E4F1A254D8}" dt="2019-06-11T14:15:11.147" v="1008" actId="20577"/>
        <pc:sldMkLst>
          <pc:docMk/>
          <pc:sldMk cId="1944151673" sldId="288"/>
        </pc:sldMkLst>
        <pc:spChg chg="mod">
          <ac:chgData name="Cody Welu" userId="dd11e835665ee3ed" providerId="LiveId" clId="{00271CD0-35D8-CE4B-993E-F8E4F1A254D8}" dt="2019-06-11T14:14:08.954" v="893" actId="20577"/>
          <ac:spMkLst>
            <pc:docMk/>
            <pc:sldMk cId="1944151673" sldId="288"/>
            <ac:spMk id="2" creationId="{34A9A2DA-FFCB-3944-8A52-9B6FCAE2064B}"/>
          </ac:spMkLst>
        </pc:spChg>
        <pc:spChg chg="mod">
          <ac:chgData name="Cody Welu" userId="dd11e835665ee3ed" providerId="LiveId" clId="{00271CD0-35D8-CE4B-993E-F8E4F1A254D8}" dt="2019-06-11T14:15:11.147" v="1008" actId="20577"/>
          <ac:spMkLst>
            <pc:docMk/>
            <pc:sldMk cId="1944151673" sldId="288"/>
            <ac:spMk id="3" creationId="{EF246DF8-EDF2-2E47-AB23-E46EB11B3E55}"/>
          </ac:spMkLst>
        </pc:spChg>
        <pc:spChg chg="mod">
          <ac:chgData name="Cody Welu" userId="dd11e835665ee3ed" providerId="LiveId" clId="{00271CD0-35D8-CE4B-993E-F8E4F1A254D8}" dt="2019-06-11T14:14:05.661" v="877" actId="27636"/>
          <ac:spMkLst>
            <pc:docMk/>
            <pc:sldMk cId="1944151673" sldId="288"/>
            <ac:spMk id="5" creationId="{2110E011-4009-5E4F-B6EC-D0D12E1B50A5}"/>
          </ac:spMkLst>
        </pc:spChg>
      </pc:sldChg>
      <pc:sldChg chg="modSp add">
        <pc:chgData name="Cody Welu" userId="dd11e835665ee3ed" providerId="LiveId" clId="{00271CD0-35D8-CE4B-993E-F8E4F1A254D8}" dt="2019-06-11T14:18:22.089" v="1343" actId="15"/>
        <pc:sldMkLst>
          <pc:docMk/>
          <pc:sldMk cId="4111538467" sldId="289"/>
        </pc:sldMkLst>
        <pc:spChg chg="mod">
          <ac:chgData name="Cody Welu" userId="dd11e835665ee3ed" providerId="LiveId" clId="{00271CD0-35D8-CE4B-993E-F8E4F1A254D8}" dt="2019-06-11T14:17:04.592" v="1033" actId="20577"/>
          <ac:spMkLst>
            <pc:docMk/>
            <pc:sldMk cId="4111538467" sldId="289"/>
            <ac:spMk id="2" creationId="{8B0EC21A-6DBD-1D4F-A241-B166A775463C}"/>
          </ac:spMkLst>
        </pc:spChg>
        <pc:spChg chg="mod">
          <ac:chgData name="Cody Welu" userId="dd11e835665ee3ed" providerId="LiveId" clId="{00271CD0-35D8-CE4B-993E-F8E4F1A254D8}" dt="2019-06-11T14:18:22.089" v="1343" actId="15"/>
          <ac:spMkLst>
            <pc:docMk/>
            <pc:sldMk cId="4111538467" sldId="289"/>
            <ac:spMk id="3" creationId="{115CCD3E-9B19-2242-851E-3307A91E1974}"/>
          </ac:spMkLst>
        </pc:spChg>
        <pc:spChg chg="mod">
          <ac:chgData name="Cody Welu" userId="dd11e835665ee3ed" providerId="LiveId" clId="{00271CD0-35D8-CE4B-993E-F8E4F1A254D8}" dt="2019-06-11T14:16:57.819" v="1010" actId="27636"/>
          <ac:spMkLst>
            <pc:docMk/>
            <pc:sldMk cId="4111538467" sldId="289"/>
            <ac:spMk id="5" creationId="{8C9F4424-2ADD-5741-8515-2EA8F5F1A50D}"/>
          </ac:spMkLst>
        </pc:spChg>
      </pc:sldChg>
      <pc:sldChg chg="addSp delSp modSp add">
        <pc:chgData name="Cody Welu" userId="dd11e835665ee3ed" providerId="LiveId" clId="{00271CD0-35D8-CE4B-993E-F8E4F1A254D8}" dt="2019-06-11T14:44:39.730" v="1966" actId="1076"/>
        <pc:sldMkLst>
          <pc:docMk/>
          <pc:sldMk cId="2565569125" sldId="290"/>
        </pc:sldMkLst>
        <pc:spChg chg="mod">
          <ac:chgData name="Cody Welu" userId="dd11e835665ee3ed" providerId="LiveId" clId="{00271CD0-35D8-CE4B-993E-F8E4F1A254D8}" dt="2019-06-11T14:22:27.392" v="1468" actId="20577"/>
          <ac:spMkLst>
            <pc:docMk/>
            <pc:sldMk cId="2565569125" sldId="290"/>
            <ac:spMk id="2" creationId="{8BBE47E2-1082-B147-8442-0294BCACE4B0}"/>
          </ac:spMkLst>
        </pc:spChg>
        <pc:spChg chg="mod">
          <ac:chgData name="Cody Welu" userId="dd11e835665ee3ed" providerId="LiveId" clId="{00271CD0-35D8-CE4B-993E-F8E4F1A254D8}" dt="2019-06-11T14:27:37.546" v="1658" actId="20577"/>
          <ac:spMkLst>
            <pc:docMk/>
            <pc:sldMk cId="2565569125" sldId="290"/>
            <ac:spMk id="3" creationId="{B7F3DA26-97BA-0243-9CAA-C77E4C112AE9}"/>
          </ac:spMkLst>
        </pc:spChg>
        <pc:spChg chg="mod">
          <ac:chgData name="Cody Welu" userId="dd11e835665ee3ed" providerId="LiveId" clId="{00271CD0-35D8-CE4B-993E-F8E4F1A254D8}" dt="2019-06-11T14:20:03.203" v="1345" actId="27636"/>
          <ac:spMkLst>
            <pc:docMk/>
            <pc:sldMk cId="2565569125" sldId="290"/>
            <ac:spMk id="5" creationId="{68AD0126-146C-C044-8ADA-7B87F2D06F47}"/>
          </ac:spMkLst>
        </pc:spChg>
        <pc:picChg chg="add del mod">
          <ac:chgData name="Cody Welu" userId="dd11e835665ee3ed" providerId="LiveId" clId="{00271CD0-35D8-CE4B-993E-F8E4F1A254D8}" dt="2019-06-11T14:44:37.186" v="1965" actId="478"/>
          <ac:picMkLst>
            <pc:docMk/>
            <pc:sldMk cId="2565569125" sldId="290"/>
            <ac:picMk id="6" creationId="{70D87912-3FFE-244D-B50F-1168DBC15DA6}"/>
          </ac:picMkLst>
        </pc:picChg>
        <pc:picChg chg="add mod">
          <ac:chgData name="Cody Welu" userId="dd11e835665ee3ed" providerId="LiveId" clId="{00271CD0-35D8-CE4B-993E-F8E4F1A254D8}" dt="2019-06-11T14:44:39.730" v="1966" actId="1076"/>
          <ac:picMkLst>
            <pc:docMk/>
            <pc:sldMk cId="2565569125" sldId="290"/>
            <ac:picMk id="7" creationId="{407638B1-DD25-E141-91AF-1ECB1922A00F}"/>
          </ac:picMkLst>
        </pc:picChg>
      </pc:sldChg>
      <pc:sldChg chg="modSp add">
        <pc:chgData name="Cody Welu" userId="dd11e835665ee3ed" providerId="LiveId" clId="{00271CD0-35D8-CE4B-993E-F8E4F1A254D8}" dt="2019-06-11T17:40:41.390" v="2521" actId="5793"/>
        <pc:sldMkLst>
          <pc:docMk/>
          <pc:sldMk cId="3948182896" sldId="291"/>
        </pc:sldMkLst>
        <pc:spChg chg="mod">
          <ac:chgData name="Cody Welu" userId="dd11e835665ee3ed" providerId="LiveId" clId="{00271CD0-35D8-CE4B-993E-F8E4F1A254D8}" dt="2019-06-11T14:27:44.497" v="1675" actId="20577"/>
          <ac:spMkLst>
            <pc:docMk/>
            <pc:sldMk cId="3948182896" sldId="291"/>
            <ac:spMk id="2" creationId="{3AF68BFE-1000-2B47-8488-A694AFE10DE7}"/>
          </ac:spMkLst>
        </pc:spChg>
        <pc:spChg chg="mod">
          <ac:chgData name="Cody Welu" userId="dd11e835665ee3ed" providerId="LiveId" clId="{00271CD0-35D8-CE4B-993E-F8E4F1A254D8}" dt="2019-06-11T17:40:41.390" v="2521" actId="5793"/>
          <ac:spMkLst>
            <pc:docMk/>
            <pc:sldMk cId="3948182896" sldId="291"/>
            <ac:spMk id="3" creationId="{EE5501F4-B6DF-6945-9F37-8D449724D408}"/>
          </ac:spMkLst>
        </pc:spChg>
        <pc:spChg chg="mod">
          <ac:chgData name="Cody Welu" userId="dd11e835665ee3ed" providerId="LiveId" clId="{00271CD0-35D8-CE4B-993E-F8E4F1A254D8}" dt="2019-06-11T14:27:39.284" v="1660" actId="27636"/>
          <ac:spMkLst>
            <pc:docMk/>
            <pc:sldMk cId="3948182896" sldId="291"/>
            <ac:spMk id="5" creationId="{575F75D0-F96B-7949-86B8-5002A75C695B}"/>
          </ac:spMkLst>
        </pc:spChg>
      </pc:sldChg>
      <pc:sldChg chg="modSp add">
        <pc:chgData name="Cody Welu" userId="dd11e835665ee3ed" providerId="LiveId" clId="{00271CD0-35D8-CE4B-993E-F8E4F1A254D8}" dt="2019-06-11T14:49:18.901" v="2128" actId="20577"/>
        <pc:sldMkLst>
          <pc:docMk/>
          <pc:sldMk cId="577822880" sldId="292"/>
        </pc:sldMkLst>
        <pc:spChg chg="mod">
          <ac:chgData name="Cody Welu" userId="dd11e835665ee3ed" providerId="LiveId" clId="{00271CD0-35D8-CE4B-993E-F8E4F1A254D8}" dt="2019-06-11T14:48:41.220" v="2006" actId="20577"/>
          <ac:spMkLst>
            <pc:docMk/>
            <pc:sldMk cId="577822880" sldId="292"/>
            <ac:spMk id="2" creationId="{B7F57E4A-B19C-3843-B04E-D571432C0F6F}"/>
          </ac:spMkLst>
        </pc:spChg>
        <pc:spChg chg="mod">
          <ac:chgData name="Cody Welu" userId="dd11e835665ee3ed" providerId="LiveId" clId="{00271CD0-35D8-CE4B-993E-F8E4F1A254D8}" dt="2019-06-11T14:49:18.901" v="2128" actId="20577"/>
          <ac:spMkLst>
            <pc:docMk/>
            <pc:sldMk cId="577822880" sldId="292"/>
            <ac:spMk id="3" creationId="{EA67AF07-0737-D94B-A605-125B245108FD}"/>
          </ac:spMkLst>
        </pc:spChg>
        <pc:spChg chg="mod">
          <ac:chgData name="Cody Welu" userId="dd11e835665ee3ed" providerId="LiveId" clId="{00271CD0-35D8-CE4B-993E-F8E4F1A254D8}" dt="2019-06-11T14:40:06.162" v="1963" actId="27636"/>
          <ac:spMkLst>
            <pc:docMk/>
            <pc:sldMk cId="577822880" sldId="292"/>
            <ac:spMk id="5" creationId="{52863C5F-F113-714D-A0AD-773BFDFEAFFD}"/>
          </ac:spMkLst>
        </pc:spChg>
      </pc:sldChg>
      <pc:sldChg chg="addSp modSp add">
        <pc:chgData name="Cody Welu" userId="dd11e835665ee3ed" providerId="LiveId" clId="{00271CD0-35D8-CE4B-993E-F8E4F1A254D8}" dt="2019-06-11T14:49:56.476" v="2147"/>
        <pc:sldMkLst>
          <pc:docMk/>
          <pc:sldMk cId="2372529049" sldId="293"/>
        </pc:sldMkLst>
        <pc:spChg chg="mod">
          <ac:chgData name="Cody Welu" userId="dd11e835665ee3ed" providerId="LiveId" clId="{00271CD0-35D8-CE4B-993E-F8E4F1A254D8}" dt="2019-06-11T14:49:49.177" v="2145" actId="5793"/>
          <ac:spMkLst>
            <pc:docMk/>
            <pc:sldMk cId="2372529049" sldId="293"/>
            <ac:spMk id="2" creationId="{4E122C25-AD73-FD46-8B9F-E1ADA8A68D4C}"/>
          </ac:spMkLst>
        </pc:spChg>
        <pc:spChg chg="mod">
          <ac:chgData name="Cody Welu" userId="dd11e835665ee3ed" providerId="LiveId" clId="{00271CD0-35D8-CE4B-993E-F8E4F1A254D8}" dt="2019-06-11T14:49:53.008" v="2146"/>
          <ac:spMkLst>
            <pc:docMk/>
            <pc:sldMk cId="2372529049" sldId="293"/>
            <ac:spMk id="3" creationId="{5573C52B-CAF1-0D47-89AD-51DB7A9AF053}"/>
          </ac:spMkLst>
        </pc:spChg>
        <pc:spChg chg="mod">
          <ac:chgData name="Cody Welu" userId="dd11e835665ee3ed" providerId="LiveId" clId="{00271CD0-35D8-CE4B-993E-F8E4F1A254D8}" dt="2019-06-11T14:49:40.122" v="2130" actId="27636"/>
          <ac:spMkLst>
            <pc:docMk/>
            <pc:sldMk cId="2372529049" sldId="293"/>
            <ac:spMk id="5" creationId="{5B6AFDEE-11AB-B34E-BE78-18A661B79864}"/>
          </ac:spMkLst>
        </pc:spChg>
        <pc:picChg chg="add">
          <ac:chgData name="Cody Welu" userId="dd11e835665ee3ed" providerId="LiveId" clId="{00271CD0-35D8-CE4B-993E-F8E4F1A254D8}" dt="2019-06-11T14:49:56.476" v="2147"/>
          <ac:picMkLst>
            <pc:docMk/>
            <pc:sldMk cId="2372529049" sldId="293"/>
            <ac:picMk id="6" creationId="{E9E5A3CD-537A-DA49-8DDC-908037CD2F57}"/>
          </ac:picMkLst>
        </pc:picChg>
      </pc:sldChg>
      <pc:sldChg chg="modSp add">
        <pc:chgData name="Cody Welu" userId="dd11e835665ee3ed" providerId="LiveId" clId="{00271CD0-35D8-CE4B-993E-F8E4F1A254D8}" dt="2019-06-11T17:48:16.129" v="2540" actId="20577"/>
        <pc:sldMkLst>
          <pc:docMk/>
          <pc:sldMk cId="2814459170" sldId="294"/>
        </pc:sldMkLst>
        <pc:spChg chg="mod">
          <ac:chgData name="Cody Welu" userId="dd11e835665ee3ed" providerId="LiveId" clId="{00271CD0-35D8-CE4B-993E-F8E4F1A254D8}" dt="2019-06-11T14:52:10.876" v="2170" actId="20577"/>
          <ac:spMkLst>
            <pc:docMk/>
            <pc:sldMk cId="2814459170" sldId="294"/>
            <ac:spMk id="2" creationId="{A80AA850-4FAC-1044-A2D9-4956112210DE}"/>
          </ac:spMkLst>
        </pc:spChg>
        <pc:spChg chg="mod">
          <ac:chgData name="Cody Welu" userId="dd11e835665ee3ed" providerId="LiveId" clId="{00271CD0-35D8-CE4B-993E-F8E4F1A254D8}" dt="2019-06-11T17:48:16.129" v="2540" actId="20577"/>
          <ac:spMkLst>
            <pc:docMk/>
            <pc:sldMk cId="2814459170" sldId="294"/>
            <ac:spMk id="3" creationId="{EF7C7ED9-E43A-DE44-B827-1680202611B7}"/>
          </ac:spMkLst>
        </pc:spChg>
        <pc:spChg chg="mod">
          <ac:chgData name="Cody Welu" userId="dd11e835665ee3ed" providerId="LiveId" clId="{00271CD0-35D8-CE4B-993E-F8E4F1A254D8}" dt="2019-06-11T14:52:04.651" v="2149" actId="27636"/>
          <ac:spMkLst>
            <pc:docMk/>
            <pc:sldMk cId="2814459170" sldId="294"/>
            <ac:spMk id="5" creationId="{A4AC931D-C067-6B45-8E13-D73F1D0BD8BD}"/>
          </ac:spMkLst>
        </pc:spChg>
      </pc:sldChg>
      <pc:sldChg chg="modSp add">
        <pc:chgData name="Cody Welu" userId="dd11e835665ee3ed" providerId="LiveId" clId="{00271CD0-35D8-CE4B-993E-F8E4F1A254D8}" dt="2019-06-11T17:51:33.034" v="2742" actId="2711"/>
        <pc:sldMkLst>
          <pc:docMk/>
          <pc:sldMk cId="1837054242" sldId="295"/>
        </pc:sldMkLst>
        <pc:spChg chg="mod">
          <ac:chgData name="Cody Welu" userId="dd11e835665ee3ed" providerId="LiveId" clId="{00271CD0-35D8-CE4B-993E-F8E4F1A254D8}" dt="2019-06-11T15:03:12.798" v="2482" actId="20577"/>
          <ac:spMkLst>
            <pc:docMk/>
            <pc:sldMk cId="1837054242" sldId="295"/>
            <ac:spMk id="2" creationId="{ACF35FE8-BC8E-114A-9A0F-C13D6EC336AA}"/>
          </ac:spMkLst>
        </pc:spChg>
        <pc:spChg chg="mod">
          <ac:chgData name="Cody Welu" userId="dd11e835665ee3ed" providerId="LiveId" clId="{00271CD0-35D8-CE4B-993E-F8E4F1A254D8}" dt="2019-06-11T17:51:33.034" v="2742" actId="2711"/>
          <ac:spMkLst>
            <pc:docMk/>
            <pc:sldMk cId="1837054242" sldId="295"/>
            <ac:spMk id="3" creationId="{E5C1EBD7-2F03-044A-8E19-392EF309530B}"/>
          </ac:spMkLst>
        </pc:spChg>
        <pc:spChg chg="mod">
          <ac:chgData name="Cody Welu" userId="dd11e835665ee3ed" providerId="LiveId" clId="{00271CD0-35D8-CE4B-993E-F8E4F1A254D8}" dt="2019-06-11T14:56:49.760" v="2437" actId="27636"/>
          <ac:spMkLst>
            <pc:docMk/>
            <pc:sldMk cId="1837054242" sldId="295"/>
            <ac:spMk id="5" creationId="{D38664A6-D636-FA4D-A713-2715A5B05760}"/>
          </ac:spMkLst>
        </pc:spChg>
      </pc:sldChg>
      <pc:sldChg chg="modSp add">
        <pc:chgData name="Cody Welu" userId="dd11e835665ee3ed" providerId="LiveId" clId="{00271CD0-35D8-CE4B-993E-F8E4F1A254D8}" dt="2019-06-11T18:09:38.457" v="2962" actId="20577"/>
        <pc:sldMkLst>
          <pc:docMk/>
          <pc:sldMk cId="42158218" sldId="296"/>
        </pc:sldMkLst>
        <pc:spChg chg="mod">
          <ac:chgData name="Cody Welu" userId="dd11e835665ee3ed" providerId="LiveId" clId="{00271CD0-35D8-CE4B-993E-F8E4F1A254D8}" dt="2019-06-11T17:53:33.930" v="2781" actId="20577"/>
          <ac:spMkLst>
            <pc:docMk/>
            <pc:sldMk cId="42158218" sldId="296"/>
            <ac:spMk id="2" creationId="{400EE9EE-D129-CA4F-9B70-0BD4FF9048C8}"/>
          </ac:spMkLst>
        </pc:spChg>
        <pc:spChg chg="mod">
          <ac:chgData name="Cody Welu" userId="dd11e835665ee3ed" providerId="LiveId" clId="{00271CD0-35D8-CE4B-993E-F8E4F1A254D8}" dt="2019-06-11T18:09:38.457" v="2962" actId="20577"/>
          <ac:spMkLst>
            <pc:docMk/>
            <pc:sldMk cId="42158218" sldId="296"/>
            <ac:spMk id="3" creationId="{D056FF8E-F89C-024A-8800-F9AB5AF7A375}"/>
          </ac:spMkLst>
        </pc:spChg>
        <pc:spChg chg="mod">
          <ac:chgData name="Cody Welu" userId="dd11e835665ee3ed" providerId="LiveId" clId="{00271CD0-35D8-CE4B-993E-F8E4F1A254D8}" dt="2019-06-11T17:53:23.138" v="2744" actId="27636"/>
          <ac:spMkLst>
            <pc:docMk/>
            <pc:sldMk cId="42158218" sldId="296"/>
            <ac:spMk id="5" creationId="{9277D2FD-853D-8748-B43C-342581D84D3C}"/>
          </ac:spMkLst>
        </pc:spChg>
      </pc:sldChg>
      <pc:sldChg chg="modSp add">
        <pc:chgData name="Cody Welu" userId="dd11e835665ee3ed" providerId="LiveId" clId="{00271CD0-35D8-CE4B-993E-F8E4F1A254D8}" dt="2019-06-11T18:17:00.092" v="3208" actId="20577"/>
        <pc:sldMkLst>
          <pc:docMk/>
          <pc:sldMk cId="3691369235" sldId="297"/>
        </pc:sldMkLst>
        <pc:spChg chg="mod">
          <ac:chgData name="Cody Welu" userId="dd11e835665ee3ed" providerId="LiveId" clId="{00271CD0-35D8-CE4B-993E-F8E4F1A254D8}" dt="2019-06-11T18:11:08.828" v="2980" actId="20577"/>
          <ac:spMkLst>
            <pc:docMk/>
            <pc:sldMk cId="3691369235" sldId="297"/>
            <ac:spMk id="2" creationId="{1D2FBCC0-0F07-A444-91F1-BFB0100BAE85}"/>
          </ac:spMkLst>
        </pc:spChg>
        <pc:spChg chg="mod">
          <ac:chgData name="Cody Welu" userId="dd11e835665ee3ed" providerId="LiveId" clId="{00271CD0-35D8-CE4B-993E-F8E4F1A254D8}" dt="2019-06-11T18:17:00.092" v="3208" actId="20577"/>
          <ac:spMkLst>
            <pc:docMk/>
            <pc:sldMk cId="3691369235" sldId="297"/>
            <ac:spMk id="3" creationId="{5B9D2792-9160-FA4B-80A0-1303651BB725}"/>
          </ac:spMkLst>
        </pc:spChg>
        <pc:spChg chg="mod">
          <ac:chgData name="Cody Welu" userId="dd11e835665ee3ed" providerId="LiveId" clId="{00271CD0-35D8-CE4B-993E-F8E4F1A254D8}" dt="2019-06-11T18:10:59.923" v="2964" actId="27636"/>
          <ac:spMkLst>
            <pc:docMk/>
            <pc:sldMk cId="3691369235" sldId="297"/>
            <ac:spMk id="5" creationId="{66715700-7EA9-844E-B57A-9B8BD150E835}"/>
          </ac:spMkLst>
        </pc:spChg>
      </pc:sldChg>
      <pc:sldChg chg="modSp add">
        <pc:chgData name="Cody Welu" userId="dd11e835665ee3ed" providerId="LiveId" clId="{00271CD0-35D8-CE4B-993E-F8E4F1A254D8}" dt="2019-06-11T18:29:02.089" v="3660" actId="20577"/>
        <pc:sldMkLst>
          <pc:docMk/>
          <pc:sldMk cId="3500343648" sldId="298"/>
        </pc:sldMkLst>
        <pc:spChg chg="mod">
          <ac:chgData name="Cody Welu" userId="dd11e835665ee3ed" providerId="LiveId" clId="{00271CD0-35D8-CE4B-993E-F8E4F1A254D8}" dt="2019-06-11T18:23:55.759" v="3223" actId="20577"/>
          <ac:spMkLst>
            <pc:docMk/>
            <pc:sldMk cId="3500343648" sldId="298"/>
            <ac:spMk id="2" creationId="{FAB8042B-6681-8B4D-960B-730F6012DB10}"/>
          </ac:spMkLst>
        </pc:spChg>
        <pc:spChg chg="mod">
          <ac:chgData name="Cody Welu" userId="dd11e835665ee3ed" providerId="LiveId" clId="{00271CD0-35D8-CE4B-993E-F8E4F1A254D8}" dt="2019-06-11T18:29:02.089" v="3660" actId="20577"/>
          <ac:spMkLst>
            <pc:docMk/>
            <pc:sldMk cId="3500343648" sldId="298"/>
            <ac:spMk id="3" creationId="{C1C820F1-DFD1-B541-8CB7-258C70D59332}"/>
          </ac:spMkLst>
        </pc:spChg>
        <pc:spChg chg="mod">
          <ac:chgData name="Cody Welu" userId="dd11e835665ee3ed" providerId="LiveId" clId="{00271CD0-35D8-CE4B-993E-F8E4F1A254D8}" dt="2019-06-11T18:23:32.815" v="3210" actId="27636"/>
          <ac:spMkLst>
            <pc:docMk/>
            <pc:sldMk cId="3500343648" sldId="298"/>
            <ac:spMk id="5" creationId="{B9E358BB-2697-BD4D-A2DA-366D1B6789BB}"/>
          </ac:spMkLst>
        </pc:spChg>
      </pc:sldChg>
      <pc:sldChg chg="modSp add">
        <pc:chgData name="Cody Welu" userId="dd11e835665ee3ed" providerId="LiveId" clId="{00271CD0-35D8-CE4B-993E-F8E4F1A254D8}" dt="2019-06-11T19:01:26.168" v="3767" actId="20577"/>
        <pc:sldMkLst>
          <pc:docMk/>
          <pc:sldMk cId="4228492871" sldId="299"/>
        </pc:sldMkLst>
        <pc:spChg chg="mod">
          <ac:chgData name="Cody Welu" userId="dd11e835665ee3ed" providerId="LiveId" clId="{00271CD0-35D8-CE4B-993E-F8E4F1A254D8}" dt="2019-06-11T18:28:39.036" v="3595" actId="20577"/>
          <ac:spMkLst>
            <pc:docMk/>
            <pc:sldMk cId="4228492871" sldId="299"/>
            <ac:spMk id="2" creationId="{78EBEFEC-3BFE-0446-B21D-256EA24B3125}"/>
          </ac:spMkLst>
        </pc:spChg>
        <pc:spChg chg="mod">
          <ac:chgData name="Cody Welu" userId="dd11e835665ee3ed" providerId="LiveId" clId="{00271CD0-35D8-CE4B-993E-F8E4F1A254D8}" dt="2019-06-11T19:01:26.168" v="3767" actId="20577"/>
          <ac:spMkLst>
            <pc:docMk/>
            <pc:sldMk cId="4228492871" sldId="299"/>
            <ac:spMk id="3" creationId="{008A81E0-9785-6A44-A0B5-F2DF4868BF3E}"/>
          </ac:spMkLst>
        </pc:spChg>
        <pc:spChg chg="mod">
          <ac:chgData name="Cody Welu" userId="dd11e835665ee3ed" providerId="LiveId" clId="{00271CD0-35D8-CE4B-993E-F8E4F1A254D8}" dt="2019-06-11T18:28:34.525" v="3573" actId="27636"/>
          <ac:spMkLst>
            <pc:docMk/>
            <pc:sldMk cId="4228492871" sldId="299"/>
            <ac:spMk id="5" creationId="{79009A55-D929-5F4E-8070-997F6A14E270}"/>
          </ac:spMkLst>
        </pc:spChg>
      </pc:sldChg>
      <pc:sldChg chg="modSp add">
        <pc:chgData name="Cody Welu" userId="dd11e835665ee3ed" providerId="LiveId" clId="{00271CD0-35D8-CE4B-993E-F8E4F1A254D8}" dt="2019-06-11T19:03:41.967" v="4074" actId="20577"/>
        <pc:sldMkLst>
          <pc:docMk/>
          <pc:sldMk cId="2378140093" sldId="300"/>
        </pc:sldMkLst>
        <pc:spChg chg="mod">
          <ac:chgData name="Cody Welu" userId="dd11e835665ee3ed" providerId="LiveId" clId="{00271CD0-35D8-CE4B-993E-F8E4F1A254D8}" dt="2019-06-11T19:03:41.967" v="4074" actId="20577"/>
          <ac:spMkLst>
            <pc:docMk/>
            <pc:sldMk cId="2378140093" sldId="300"/>
            <ac:spMk id="3" creationId="{008A81E0-9785-6A44-A0B5-F2DF4868BF3E}"/>
          </ac:spMkLst>
        </pc:spChg>
      </pc:sldChg>
      <pc:sldChg chg="modSp add">
        <pc:chgData name="Cody Welu" userId="dd11e835665ee3ed" providerId="LiveId" clId="{00271CD0-35D8-CE4B-993E-F8E4F1A254D8}" dt="2019-06-11T19:03:39.663" v="4072" actId="20577"/>
        <pc:sldMkLst>
          <pc:docMk/>
          <pc:sldMk cId="4118226048" sldId="301"/>
        </pc:sldMkLst>
        <pc:spChg chg="mod">
          <ac:chgData name="Cody Welu" userId="dd11e835665ee3ed" providerId="LiveId" clId="{00271CD0-35D8-CE4B-993E-F8E4F1A254D8}" dt="2019-06-11T19:03:39.663" v="4072" actId="20577"/>
          <ac:spMkLst>
            <pc:docMk/>
            <pc:sldMk cId="4118226048" sldId="301"/>
            <ac:spMk id="3" creationId="{008A81E0-9785-6A44-A0B5-F2DF4868BF3E}"/>
          </ac:spMkLst>
        </pc:spChg>
      </pc:sldChg>
      <pc:sldChg chg="addSp delSp modSp add">
        <pc:chgData name="Cody Welu" userId="dd11e835665ee3ed" providerId="LiveId" clId="{00271CD0-35D8-CE4B-993E-F8E4F1A254D8}" dt="2019-06-11T19:07:09.443" v="4272" actId="20577"/>
        <pc:sldMkLst>
          <pc:docMk/>
          <pc:sldMk cId="2320605241" sldId="302"/>
        </pc:sldMkLst>
        <pc:spChg chg="mod">
          <ac:chgData name="Cody Welu" userId="dd11e835665ee3ed" providerId="LiveId" clId="{00271CD0-35D8-CE4B-993E-F8E4F1A254D8}" dt="2019-06-11T19:07:09.443" v="4272" actId="20577"/>
          <ac:spMkLst>
            <pc:docMk/>
            <pc:sldMk cId="2320605241" sldId="302"/>
            <ac:spMk id="3" creationId="{008A81E0-9785-6A44-A0B5-F2DF4868BF3E}"/>
          </ac:spMkLst>
        </pc:spChg>
        <pc:picChg chg="add del mod">
          <ac:chgData name="Cody Welu" userId="dd11e835665ee3ed" providerId="LiveId" clId="{00271CD0-35D8-CE4B-993E-F8E4F1A254D8}" dt="2019-06-11T19:05:29.483" v="4121" actId="478"/>
          <ac:picMkLst>
            <pc:docMk/>
            <pc:sldMk cId="2320605241" sldId="302"/>
            <ac:picMk id="6" creationId="{1E1537C9-8388-5E45-BBC1-BB156C65E50F}"/>
          </ac:picMkLst>
        </pc:picChg>
      </pc:sldChg>
      <pc:sldChg chg="modSp add">
        <pc:chgData name="Cody Welu" userId="dd11e835665ee3ed" providerId="LiveId" clId="{00271CD0-35D8-CE4B-993E-F8E4F1A254D8}" dt="2019-06-11T19:30:38.706" v="4701" actId="20577"/>
        <pc:sldMkLst>
          <pc:docMk/>
          <pc:sldMk cId="2149916962" sldId="303"/>
        </pc:sldMkLst>
        <pc:spChg chg="mod">
          <ac:chgData name="Cody Welu" userId="dd11e835665ee3ed" providerId="LiveId" clId="{00271CD0-35D8-CE4B-993E-F8E4F1A254D8}" dt="2019-06-11T19:27:44.194" v="4357" actId="20577"/>
          <ac:spMkLst>
            <pc:docMk/>
            <pc:sldMk cId="2149916962" sldId="303"/>
            <ac:spMk id="2" creationId="{34CD5E44-113B-4044-826F-63A1D242D420}"/>
          </ac:spMkLst>
        </pc:spChg>
        <pc:spChg chg="mod">
          <ac:chgData name="Cody Welu" userId="dd11e835665ee3ed" providerId="LiveId" clId="{00271CD0-35D8-CE4B-993E-F8E4F1A254D8}" dt="2019-06-11T19:30:38.706" v="4701" actId="20577"/>
          <ac:spMkLst>
            <pc:docMk/>
            <pc:sldMk cId="2149916962" sldId="303"/>
            <ac:spMk id="3" creationId="{89FE28D7-7BFD-8F44-9A07-56BE4D671E65}"/>
          </ac:spMkLst>
        </pc:spChg>
        <pc:spChg chg="mod">
          <ac:chgData name="Cody Welu" userId="dd11e835665ee3ed" providerId="LiveId" clId="{00271CD0-35D8-CE4B-993E-F8E4F1A254D8}" dt="2019-06-11T19:27:19.261" v="4322" actId="27636"/>
          <ac:spMkLst>
            <pc:docMk/>
            <pc:sldMk cId="2149916962" sldId="303"/>
            <ac:spMk id="5" creationId="{B03990C0-0DC5-5C4E-A7FD-69F10C75BEB0}"/>
          </ac:spMkLst>
        </pc:spChg>
      </pc:sldChg>
      <pc:sldChg chg="addSp modSp add">
        <pc:chgData name="Cody Welu" userId="dd11e835665ee3ed" providerId="LiveId" clId="{00271CD0-35D8-CE4B-993E-F8E4F1A254D8}" dt="2019-06-11T19:55:19.476" v="4957" actId="1076"/>
        <pc:sldMkLst>
          <pc:docMk/>
          <pc:sldMk cId="3766403397" sldId="304"/>
        </pc:sldMkLst>
        <pc:spChg chg="mod">
          <ac:chgData name="Cody Welu" userId="dd11e835665ee3ed" providerId="LiveId" clId="{00271CD0-35D8-CE4B-993E-F8E4F1A254D8}" dt="2019-06-11T19:34:39.839" v="4714" actId="20577"/>
          <ac:spMkLst>
            <pc:docMk/>
            <pc:sldMk cId="3766403397" sldId="304"/>
            <ac:spMk id="2" creationId="{5BFCA15C-9EB4-2244-BEF5-469A374868F2}"/>
          </ac:spMkLst>
        </pc:spChg>
        <pc:spChg chg="mod">
          <ac:chgData name="Cody Welu" userId="dd11e835665ee3ed" providerId="LiveId" clId="{00271CD0-35D8-CE4B-993E-F8E4F1A254D8}" dt="2019-06-11T19:55:17.074" v="4956" actId="20577"/>
          <ac:spMkLst>
            <pc:docMk/>
            <pc:sldMk cId="3766403397" sldId="304"/>
            <ac:spMk id="3" creationId="{313F7C58-F25F-5049-A194-B689101D9B03}"/>
          </ac:spMkLst>
        </pc:spChg>
        <pc:spChg chg="mod">
          <ac:chgData name="Cody Welu" userId="dd11e835665ee3ed" providerId="LiveId" clId="{00271CD0-35D8-CE4B-993E-F8E4F1A254D8}" dt="2019-06-11T19:30:44.170" v="4703" actId="27636"/>
          <ac:spMkLst>
            <pc:docMk/>
            <pc:sldMk cId="3766403397" sldId="304"/>
            <ac:spMk id="5" creationId="{ACD32A3A-463F-C041-823F-EDB02A3D9766}"/>
          </ac:spMkLst>
        </pc:spChg>
        <pc:picChg chg="add mod">
          <ac:chgData name="Cody Welu" userId="dd11e835665ee3ed" providerId="LiveId" clId="{00271CD0-35D8-CE4B-993E-F8E4F1A254D8}" dt="2019-06-11T19:55:19.476" v="4957" actId="1076"/>
          <ac:picMkLst>
            <pc:docMk/>
            <pc:sldMk cId="3766403397" sldId="304"/>
            <ac:picMk id="6" creationId="{DADCAF87-E32F-514E-AB14-6C622897C1E6}"/>
          </ac:picMkLst>
        </pc:picChg>
      </pc:sldChg>
      <pc:sldChg chg="add ord">
        <pc:chgData name="Cody Welu" userId="dd11e835665ee3ed" providerId="LiveId" clId="{00271CD0-35D8-CE4B-993E-F8E4F1A254D8}" dt="2019-06-11T20:26:56.446" v="5356"/>
        <pc:sldMkLst>
          <pc:docMk/>
          <pc:sldMk cId="1452667833" sldId="305"/>
        </pc:sldMkLst>
      </pc:sldChg>
      <pc:sldChg chg="add ord">
        <pc:chgData name="Cody Welu" userId="dd11e835665ee3ed" providerId="LiveId" clId="{00271CD0-35D8-CE4B-993E-F8E4F1A254D8}" dt="2019-06-11T20:26:56.446" v="5356"/>
        <pc:sldMkLst>
          <pc:docMk/>
          <pc:sldMk cId="4172467568" sldId="306"/>
        </pc:sldMkLst>
      </pc:sldChg>
      <pc:sldChg chg="modSp add">
        <pc:chgData name="Cody Welu" userId="dd11e835665ee3ed" providerId="LiveId" clId="{00271CD0-35D8-CE4B-993E-F8E4F1A254D8}" dt="2019-06-11T20:24:31.638" v="5281" actId="20577"/>
        <pc:sldMkLst>
          <pc:docMk/>
          <pc:sldMk cId="3729280732" sldId="307"/>
        </pc:sldMkLst>
        <pc:spChg chg="mod">
          <ac:chgData name="Cody Welu" userId="dd11e835665ee3ed" providerId="LiveId" clId="{00271CD0-35D8-CE4B-993E-F8E4F1A254D8}" dt="2019-06-11T20:24:31.638" v="5281" actId="20577"/>
          <ac:spMkLst>
            <pc:docMk/>
            <pc:sldMk cId="3729280732" sldId="307"/>
            <ac:spMk id="3" creationId="{3FB236AF-CA6A-B546-A61A-DE4F19F0D089}"/>
          </ac:spMkLst>
        </pc:spChg>
      </pc:sldChg>
      <pc:sldChg chg="add ord">
        <pc:chgData name="Cody Welu" userId="dd11e835665ee3ed" providerId="LiveId" clId="{00271CD0-35D8-CE4B-993E-F8E4F1A254D8}" dt="2019-06-11T20:26:56.446" v="5356"/>
        <pc:sldMkLst>
          <pc:docMk/>
          <pc:sldMk cId="2408782974" sldId="308"/>
        </pc:sldMkLst>
      </pc:sldChg>
      <pc:sldChg chg="modSp add">
        <pc:chgData name="Cody Welu" userId="dd11e835665ee3ed" providerId="LiveId" clId="{00271CD0-35D8-CE4B-993E-F8E4F1A254D8}" dt="2019-06-12T13:56:09.371" v="5449" actId="20577"/>
        <pc:sldMkLst>
          <pc:docMk/>
          <pc:sldMk cId="740372230" sldId="309"/>
        </pc:sldMkLst>
        <pc:spChg chg="mod">
          <ac:chgData name="Cody Welu" userId="dd11e835665ee3ed" providerId="LiveId" clId="{00271CD0-35D8-CE4B-993E-F8E4F1A254D8}" dt="2019-06-12T13:55:58.996" v="5402" actId="20577"/>
          <ac:spMkLst>
            <pc:docMk/>
            <pc:sldMk cId="740372230" sldId="309"/>
            <ac:spMk id="2" creationId="{53C3318F-0BD0-554B-B84B-5844814A2F89}"/>
          </ac:spMkLst>
        </pc:spChg>
        <pc:spChg chg="mod">
          <ac:chgData name="Cody Welu" userId="dd11e835665ee3ed" providerId="LiveId" clId="{00271CD0-35D8-CE4B-993E-F8E4F1A254D8}" dt="2019-06-12T13:56:09.371" v="5449" actId="20577"/>
          <ac:spMkLst>
            <pc:docMk/>
            <pc:sldMk cId="740372230" sldId="309"/>
            <ac:spMk id="3" creationId="{540C86DC-58C9-9D45-8A37-77F52DB45515}"/>
          </ac:spMkLst>
        </pc:spChg>
        <pc:spChg chg="mod">
          <ac:chgData name="Cody Welu" userId="dd11e835665ee3ed" providerId="LiveId" clId="{00271CD0-35D8-CE4B-993E-F8E4F1A254D8}" dt="2019-06-11T20:39:07.768" v="5358" actId="27636"/>
          <ac:spMkLst>
            <pc:docMk/>
            <pc:sldMk cId="740372230" sldId="309"/>
            <ac:spMk id="5" creationId="{78B74F52-FAC0-4F42-9D0A-DE8CE266A589}"/>
          </ac:spMkLst>
        </pc:spChg>
      </pc:sldChg>
    </pc:docChg>
  </pc:docChgLst>
  <pc:docChgLst>
    <pc:chgData name="tyler flaagan" userId="07bad07a9dbdac54" providerId="Windows Live" clId="Web-{7C2CC125-2E8D-40BE-9517-9934C2475D9F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185E1-C45F-C543-893E-48E276FF3E75}" type="datetimeFigureOut">
              <a:rPr lang="en-US" smtClean="0"/>
              <a:t>6/14/19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8B87E-4C85-4C4A-ADC1-6C40DBC3F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8B87E-4C85-4C4A-ADC1-6C40DBC3FA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40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E601AD6A-D37B-5A4A-9079-BAAC60C60231}" type="datetime1">
              <a:rPr lang="en-US" smtClean="0"/>
              <a:t>6/14/19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52814-3F1B-6144-ACCD-01CE96945FAF}" type="datetime1">
              <a:rPr lang="en-US" smtClean="0"/>
              <a:t>6/14/19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DB32-39AF-D94C-9341-9C5A012F2D2C}" type="datetime1">
              <a:rPr lang="en-US" smtClean="0"/>
              <a:t>6/14/19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0FBF-38D9-5046-84DB-F6BEF7D81D43}" type="datetime1">
              <a:rPr lang="en-US" smtClean="0"/>
              <a:t>6/14/19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F921-A5F7-F646-A9F8-86841FAA8E1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65086-66B6-3A44-9CB3-4C124C94A466}" type="datetime1">
              <a:rPr lang="en-US" smtClean="0"/>
              <a:t>6/14/19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44DE-C767-B34F-A840-0A2C34036D48}" type="datetime1">
              <a:rPr lang="en-US" smtClean="0"/>
              <a:t>6/14/19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46D4-96F7-CB41-AF61-39F1CC909395}" type="datetime1">
              <a:rPr lang="en-US" smtClean="0"/>
              <a:t>6/14/19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8FEE9-A846-FC45-8E92-CAC5BD8D8E15}" type="datetime1">
              <a:rPr lang="en-US" smtClean="0"/>
              <a:t>6/14/19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CEE3A-8C32-E24E-A01C-F9679DE34416}" type="datetime1">
              <a:rPr lang="en-US" smtClean="0"/>
              <a:t>6/14/19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AC2FD-987B-3E4D-AEAC-FC7A75903A7A}" type="datetime1">
              <a:rPr lang="en-US" smtClean="0"/>
              <a:t>6/14/19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6CD2B-AF86-D044-B1ED-FDA28201BD6A}" type="datetime1">
              <a:rPr lang="en-US" smtClean="0"/>
              <a:t>6/14/19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2E3EA20-0CBE-E241-9E41-E1E0B2874EE1}" type="datetime1">
              <a:rPr lang="en-US" smtClean="0"/>
              <a:t>6/14/19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9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Arial" charset="0"/>
          <a:ea typeface="Arial" charset="0"/>
          <a:cs typeface="Arial" charset="0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Arial" charset="0"/>
          <a:ea typeface="Arial" charset="0"/>
          <a:cs typeface="Arial" charset="0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Arial" charset="0"/>
          <a:ea typeface="Arial" charset="0"/>
          <a:cs typeface="Arial" charset="0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Arial" charset="0"/>
          <a:ea typeface="Arial" charset="0"/>
          <a:cs typeface="Arial" charset="0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openwall.info/wiki/john/sample-hashes" TargetMode="External"/><Relationship Id="rId2" Type="http://schemas.openxmlformats.org/officeDocument/2006/relationships/hyperlink" Target="http://shattered.io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techcrunch.com/2018/05/10/hacker-kevin-mitnick-shows-how-to-bypass-2fa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haveibeenpwned.com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Passwords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DSU </a:t>
            </a:r>
            <a:r>
              <a:rPr lang="en-US" dirty="0" err="1"/>
              <a:t>GenCyber</a:t>
            </a:r>
            <a:endParaRPr lang="en-US" dirty="0"/>
          </a:p>
        </p:txBody>
      </p:sp>
      <p:pic>
        <p:nvPicPr>
          <p:cNvPr id="3074" name="Picture 2" descr="https://lh4.googleusercontent.com/rn7fhRGYm92S6xsZUqozdeapFvOZmYzPRG_4csH0VTvN6zSBZ9BhNPQQh0_VeV-iPRFtGyufw1UFoNHZdqCPDU7NMGvtzD68w57W-x7gjpzxZQcHEH6iTL5fYQDSZ2rN2AzAzBmJllQ">
            <a:extLst>
              <a:ext uri="{FF2B5EF4-FFF2-40B4-BE49-F238E27FC236}">
                <a16:creationId xmlns:a16="http://schemas.microsoft.com/office/drawing/2014/main" id="{5BE10A3A-7949-1A46-8530-916B78C24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633" y="0"/>
            <a:ext cx="5838367" cy="435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5DF225-1994-8947-9C00-B9C9031FC06F}"/>
              </a:ext>
            </a:extLst>
          </p:cNvPr>
          <p:cNvSpPr txBox="1"/>
          <p:nvPr/>
        </p:nvSpPr>
        <p:spPr>
          <a:xfrm>
            <a:off x="1261872" y="579863"/>
            <a:ext cx="4514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Turn on your Kali VMs</a:t>
            </a:r>
          </a:p>
        </p:txBody>
      </p:sp>
    </p:spTree>
    <p:extLst>
      <p:ext uri="{BB962C8B-B14F-4D97-AF65-F5344CB8AC3E}">
        <p14:creationId xmlns:p14="http://schemas.microsoft.com/office/powerpoint/2010/main" val="1219898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68BFE-1000-2B47-8488-A694AFE10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Hashing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501F4-B6DF-6945-9F37-8D449724D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Kali…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echo –n “password” | md5sum</a:t>
            </a:r>
          </a:p>
          <a:p>
            <a:endParaRPr lang="en-US" dirty="0"/>
          </a:p>
          <a:p>
            <a:r>
              <a:rPr lang="en-US" dirty="0"/>
              <a:t>Some hashing algorithms…</a:t>
            </a:r>
          </a:p>
          <a:p>
            <a:pPr lvl="1"/>
            <a:r>
              <a:rPr lang="en-US" dirty="0"/>
              <a:t>MD5</a:t>
            </a:r>
          </a:p>
          <a:p>
            <a:pPr lvl="2"/>
            <a:r>
              <a:rPr lang="en-US" dirty="0"/>
              <a:t>Can fairly quickly compute collisions </a:t>
            </a:r>
          </a:p>
          <a:p>
            <a:pPr lvl="1"/>
            <a:r>
              <a:rPr lang="en-US" dirty="0"/>
              <a:t>SHA-1</a:t>
            </a:r>
          </a:p>
          <a:p>
            <a:pPr lvl="2"/>
            <a:r>
              <a:rPr lang="en-US" dirty="0">
                <a:hlinkClick r:id="rId2"/>
              </a:rPr>
              <a:t>http://shattered.io</a:t>
            </a:r>
            <a:endParaRPr lang="en-US" dirty="0"/>
          </a:p>
          <a:p>
            <a:pPr lvl="1"/>
            <a:r>
              <a:rPr lang="en-US" dirty="0"/>
              <a:t>SHA-2 family</a:t>
            </a:r>
          </a:p>
          <a:p>
            <a:pPr lvl="2"/>
            <a:r>
              <a:rPr lang="en-US" dirty="0"/>
              <a:t>SHA-256</a:t>
            </a:r>
          </a:p>
          <a:p>
            <a:pPr lvl="1"/>
            <a:r>
              <a:rPr lang="en-US" dirty="0" err="1"/>
              <a:t>Bcrypt</a:t>
            </a:r>
            <a:endParaRPr lang="en-US" dirty="0"/>
          </a:p>
          <a:p>
            <a:pPr lvl="2"/>
            <a:r>
              <a:rPr lang="en-US" dirty="0"/>
              <a:t>Specifically for hashing passwords</a:t>
            </a:r>
          </a:p>
          <a:p>
            <a:r>
              <a:rPr lang="en-US" dirty="0"/>
              <a:t>Sample hashes: </a:t>
            </a:r>
            <a:r>
              <a:rPr lang="en-US" dirty="0">
                <a:hlinkClick r:id="rId3"/>
              </a:rPr>
              <a:t>http://openwall.info/wiki/john/sample-hashes</a:t>
            </a: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1CA7CC-435D-8441-9305-844E443F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5F75D0-F96B-7949-86B8-5002A75C6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182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7E4A-B19C-3843-B04E-D571432C0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Cracking Passwords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7AF07-0737-D94B-A605-125B24510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Process of going from a hashed password to plaintext</a:t>
            </a:r>
          </a:p>
          <a:p>
            <a:endParaRPr lang="en-US" dirty="0"/>
          </a:p>
          <a:p>
            <a:r>
              <a:rPr lang="en-US" dirty="0"/>
              <a:t>Shouldn’t be easy – and with strong algorithms, it isn’t easy</a:t>
            </a:r>
          </a:p>
          <a:p>
            <a:endParaRPr lang="en-US" dirty="0"/>
          </a:p>
          <a:p>
            <a:r>
              <a:rPr lang="en-US" dirty="0"/>
              <a:t>We must create a hash to compare against.</a:t>
            </a:r>
          </a:p>
          <a:p>
            <a:pPr lvl="1"/>
            <a:r>
              <a:rPr lang="en-US" dirty="0"/>
              <a:t>We compare, when it matches, we found the password</a:t>
            </a:r>
          </a:p>
          <a:p>
            <a:r>
              <a:rPr lang="en-US" dirty="0"/>
              <a:t>Our hash = “FSDglG0(*hSDF21wkDSF8vsw7”</a:t>
            </a:r>
          </a:p>
          <a:p>
            <a:pPr lvl="1"/>
            <a:r>
              <a:rPr lang="en-US" dirty="0"/>
              <a:t>“Baseball” </a:t>
            </a:r>
            <a:r>
              <a:rPr lang="en-US" dirty="0">
                <a:sym typeface="Wingdings" pitchFamily="2" charset="2"/>
              </a:rPr>
              <a:t> “7Ce1qlkjgt1gdbADFg124d”</a:t>
            </a:r>
          </a:p>
          <a:p>
            <a:pPr lvl="1"/>
            <a:r>
              <a:rPr lang="en-US" dirty="0">
                <a:sym typeface="Wingdings" pitchFamily="2" charset="2"/>
              </a:rPr>
              <a:t>“Password”  “1lkG90iD09igfds980ASFD”</a:t>
            </a:r>
          </a:p>
          <a:p>
            <a:pPr lvl="1"/>
            <a:r>
              <a:rPr lang="en-US" dirty="0">
                <a:sym typeface="Wingdings" pitchFamily="2" charset="2"/>
              </a:rPr>
              <a:t>“d0g”  </a:t>
            </a:r>
            <a:r>
              <a:rPr lang="en-US" dirty="0"/>
              <a:t>“FSDglG0(*hSDF21wkDSF8vsw7”</a:t>
            </a:r>
          </a:p>
          <a:p>
            <a:pPr lvl="2"/>
            <a:r>
              <a:rPr lang="en-US" dirty="0"/>
              <a:t>MATCH FOUND!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36391D-29E9-CE48-90E7-36DFFE8A4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863C5F-F113-714D-A0AD-773BFDFEA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822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22C25-AD73-FD46-8B9F-E1ADA8A68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Methods…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3C52B-CAF1-0D47-89AD-51DB7A9AF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Dictionary Attack</a:t>
            </a:r>
          </a:p>
          <a:p>
            <a:pPr lvl="1"/>
            <a:r>
              <a:rPr lang="en-US" dirty="0"/>
              <a:t>Uses a list of words (dictionary) to try</a:t>
            </a:r>
          </a:p>
          <a:p>
            <a:pPr lvl="1"/>
            <a:r>
              <a:rPr lang="en-US" dirty="0"/>
              <a:t>Fast, but the password MUST be on the list for success</a:t>
            </a:r>
          </a:p>
          <a:p>
            <a:r>
              <a:rPr lang="en-US" dirty="0"/>
              <a:t>Brute Force Attack</a:t>
            </a:r>
          </a:p>
          <a:p>
            <a:pPr lvl="1"/>
            <a:r>
              <a:rPr lang="en-US" dirty="0"/>
              <a:t>No preconfigured list</a:t>
            </a:r>
          </a:p>
          <a:p>
            <a:pPr lvl="2"/>
            <a:r>
              <a:rPr lang="en-US" dirty="0" err="1"/>
              <a:t>aaaa</a:t>
            </a:r>
            <a:endParaRPr lang="en-US" dirty="0"/>
          </a:p>
          <a:p>
            <a:pPr lvl="2"/>
            <a:r>
              <a:rPr lang="en-US" dirty="0" err="1"/>
              <a:t>aaab</a:t>
            </a:r>
            <a:endParaRPr lang="en-US" dirty="0"/>
          </a:p>
          <a:p>
            <a:pPr lvl="2"/>
            <a:r>
              <a:rPr lang="en-US" dirty="0" err="1"/>
              <a:t>aaac</a:t>
            </a:r>
            <a:endParaRPr lang="en-US" dirty="0"/>
          </a:p>
          <a:p>
            <a:pPr lvl="2"/>
            <a:r>
              <a:rPr lang="mr-IN" dirty="0"/>
              <a:t>…</a:t>
            </a:r>
            <a:r>
              <a:rPr lang="en-US" dirty="0"/>
              <a:t>and so on</a:t>
            </a:r>
          </a:p>
          <a:p>
            <a:pPr lvl="1"/>
            <a:r>
              <a:rPr lang="en-US" dirty="0"/>
              <a:t>Slower, but, given enough time, you’ll get the correct password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876AAA-328F-494D-B6D8-11EACCF99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AFDEE-11AB-B34E-BE78-18A661B79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E5A3CD-537A-DA49-8DDC-908037CD2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4180" y="1214416"/>
            <a:ext cx="3531561" cy="166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29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AA850-4FAC-1044-A2D9-495611221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Dictionary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C7ED9-E43A-DE44-B827-168020261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Commonly used passwords</a:t>
            </a:r>
          </a:p>
          <a:p>
            <a:pPr lvl="1"/>
            <a:r>
              <a:rPr lang="en-US" dirty="0"/>
              <a:t>Examples?</a:t>
            </a:r>
          </a:p>
          <a:p>
            <a:r>
              <a:rPr lang="en-US" dirty="0"/>
              <a:t>Dumps from previous breaches</a:t>
            </a:r>
          </a:p>
          <a:p>
            <a:r>
              <a:rPr lang="en-US" dirty="0"/>
              <a:t>Default passwords</a:t>
            </a:r>
          </a:p>
          <a:p>
            <a:pPr lvl="1"/>
            <a:r>
              <a:rPr lang="en-US" dirty="0"/>
              <a:t>admin</a:t>
            </a:r>
          </a:p>
          <a:p>
            <a:pPr lvl="1"/>
            <a:r>
              <a:rPr lang="en-US" dirty="0"/>
              <a:t>password</a:t>
            </a:r>
          </a:p>
          <a:p>
            <a:pPr lvl="1"/>
            <a:r>
              <a:rPr lang="en-US" dirty="0"/>
              <a:t>Summer2019</a:t>
            </a:r>
          </a:p>
          <a:p>
            <a:pPr lvl="1"/>
            <a:r>
              <a:rPr lang="en-US" dirty="0"/>
              <a:t>Summer2019!</a:t>
            </a:r>
          </a:p>
          <a:p>
            <a:r>
              <a:rPr lang="en-US" dirty="0"/>
              <a:t>Common character substitutions</a:t>
            </a:r>
          </a:p>
          <a:p>
            <a:pPr lvl="1"/>
            <a:r>
              <a:rPr lang="en-US" dirty="0"/>
              <a:t>E becomes 3</a:t>
            </a:r>
          </a:p>
          <a:p>
            <a:pPr lvl="1"/>
            <a:r>
              <a:rPr lang="en-US" dirty="0"/>
              <a:t>O becomes 0</a:t>
            </a:r>
          </a:p>
          <a:p>
            <a:pPr lvl="1"/>
            <a:r>
              <a:rPr lang="en-US" dirty="0"/>
              <a:t>I becomes 1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67B7F4-DD14-6D45-9752-AD7D270F6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C931D-C067-6B45-8E13-D73F1D0BD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459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35FE8-BC8E-114A-9A0F-C13D6EC33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The Ripper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1EBD7-2F03-044A-8E19-392EF3095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Free, open source password cracker</a:t>
            </a:r>
          </a:p>
          <a:p>
            <a:r>
              <a:rPr lang="en-US" dirty="0"/>
              <a:t>Primarily meant to detect weak passwords</a:t>
            </a:r>
          </a:p>
          <a:p>
            <a:endParaRPr lang="en-US" dirty="0"/>
          </a:p>
          <a:p>
            <a:r>
              <a:rPr lang="en-US" dirty="0"/>
              <a:t>Included on Kali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john</a:t>
            </a:r>
          </a:p>
          <a:p>
            <a:endParaRPr lang="en-US" dirty="0"/>
          </a:p>
          <a:p>
            <a:r>
              <a:rPr lang="en-US" dirty="0"/>
              <a:t>Has a small word list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/share/john/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password.lst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More lists in Kali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/share/wordlists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549616-5413-A74D-B39C-F267076B2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8664A6-D636-FA4D-A713-2715A5B05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054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EE9EE-D129-CA4F-9B70-0BD4FF904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Try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6FF8E-F89C-024A-8800-F9AB5AF7A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First, make your password hash, save it in a file</a:t>
            </a:r>
          </a:p>
          <a:p>
            <a:r>
              <a:rPr lang="en-US" dirty="0"/>
              <a:t>echo -n “chicken” | sha256sum</a:t>
            </a:r>
          </a:p>
          <a:p>
            <a:r>
              <a:rPr lang="en-US" dirty="0"/>
              <a:t>Throw it into a file</a:t>
            </a:r>
          </a:p>
          <a:p>
            <a:r>
              <a:rPr lang="en-US" dirty="0"/>
              <a:t>john --format=raw-sha256 </a:t>
            </a:r>
            <a:r>
              <a:rPr lang="en-US" dirty="0" err="1"/>
              <a:t>passwordfile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belltower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47C70F-A14D-FF45-BCA8-EB81D7519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77D2FD-853D-8748-B43C-342581D84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8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FBCC0-0F07-A444-91F1-BFB0100BA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RockYou</a:t>
            </a:r>
            <a:r>
              <a:rPr lang="en-US" dirty="0"/>
              <a:t> Wordlist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D2792-9160-FA4B-80A0-1303651BB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Has a few more than 3K words</a:t>
            </a:r>
          </a:p>
          <a:p>
            <a:pPr lvl="1"/>
            <a:r>
              <a:rPr lang="en-US" dirty="0"/>
              <a:t>Find out how many!</a:t>
            </a:r>
          </a:p>
          <a:p>
            <a:r>
              <a:rPr lang="en-US" dirty="0"/>
              <a:t>FYI – some of them are NSFW</a:t>
            </a:r>
          </a:p>
          <a:p>
            <a:endParaRPr lang="en-US" dirty="0"/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cd 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/share/wordlists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gunzip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rockyou.txt.gz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/>
          </a:p>
          <a:p>
            <a:r>
              <a:rPr lang="en-US" dirty="0"/>
              <a:t>Run john with that!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--wordlist=/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/share/wordlists/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rockyou.txt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107DD-8D1D-4C4F-BBCE-C725D996D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715700-7EA9-844E-B57A-9B8BD150E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369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8042B-6681-8B4D-960B-730F6012D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Brute Forcing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820F1-DFD1-B541-8CB7-258C70D59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john doesn’t find a match in the word list, it’ll move to brute forcing</a:t>
            </a:r>
          </a:p>
          <a:p>
            <a:endParaRPr lang="en-US" dirty="0"/>
          </a:p>
          <a:p>
            <a:r>
              <a:rPr lang="en-US" dirty="0"/>
              <a:t>Remember, brute force == try all possible combos</a:t>
            </a:r>
          </a:p>
          <a:p>
            <a:endParaRPr lang="en-US" dirty="0"/>
          </a:p>
          <a:p>
            <a:r>
              <a:rPr lang="en-US" dirty="0"/>
              <a:t>Math?</a:t>
            </a:r>
          </a:p>
          <a:p>
            <a:pPr lvl="1"/>
            <a:r>
              <a:rPr lang="en-US" dirty="0"/>
              <a:t>How big is the set? How many characters?</a:t>
            </a:r>
          </a:p>
          <a:p>
            <a:pPr lvl="1"/>
            <a:r>
              <a:rPr lang="en-US" dirty="0"/>
              <a:t>How long is the password?</a:t>
            </a:r>
          </a:p>
          <a:p>
            <a:pPr lvl="1"/>
            <a:endParaRPr lang="en-US" dirty="0"/>
          </a:p>
          <a:p>
            <a:pPr lvl="1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Possible_Characters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^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Password_Length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/>
              <a:t>This is the maximum number of guesses needed to brute force</a:t>
            </a:r>
          </a:p>
          <a:p>
            <a:pPr lvl="1"/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151843-5677-F645-811D-4AE82CC88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358BB-2697-BD4D-A2DA-366D1B678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343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BEFEC-3BFE-0446-B21D-256EA24B3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combinations?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A81E0-9785-6A44-A0B5-F2DF4868B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Good math exercise!</a:t>
            </a:r>
          </a:p>
          <a:p>
            <a:endParaRPr lang="en-US" dirty="0"/>
          </a:p>
          <a:p>
            <a:r>
              <a:rPr lang="en-US" dirty="0"/>
              <a:t>If your password is only lowercase and is 1 character long, how many guesses?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B0EF3-E10C-A14F-BCEB-4D2AFCDE3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09A55-D929-5F4E-8070-997F6A14E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492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BEFEC-3BFE-0446-B21D-256EA24B3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combinations?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A81E0-9785-6A44-A0B5-F2DF4868B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1" y="1828800"/>
            <a:ext cx="9692639" cy="4351337"/>
          </a:xfrm>
        </p:spPr>
        <p:txBody>
          <a:bodyPr/>
          <a:lstStyle/>
          <a:p>
            <a:r>
              <a:rPr lang="en-US" dirty="0"/>
              <a:t>Good math exercise!</a:t>
            </a:r>
          </a:p>
          <a:p>
            <a:endParaRPr lang="en-US" dirty="0"/>
          </a:p>
          <a:p>
            <a:r>
              <a:rPr lang="en-US" dirty="0"/>
              <a:t>If your password is only lowercase and is 1 character long, how many guesses?</a:t>
            </a:r>
          </a:p>
          <a:p>
            <a:pPr lvl="1"/>
            <a:r>
              <a:rPr lang="en-US" dirty="0"/>
              <a:t>26 ^ 1 = 26 guesses</a:t>
            </a:r>
          </a:p>
          <a:p>
            <a:r>
              <a:rPr lang="en-US" dirty="0"/>
              <a:t>If your password is only lowercase and is 8 characters long, how many guesses?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B0EF3-E10C-A14F-BCEB-4D2AFCDE3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09A55-D929-5F4E-8070-997F6A14E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140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4E62E-9ABC-8F49-95C1-FF2697683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EA3D2-3B3A-9C4F-A9CB-E000FB02B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main thing preventing me from accessing your _____ account?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7E4B11-5BD9-DB4D-B92C-D23E0F2C5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E3B15F-3CA0-CE40-B779-FCEB6161E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959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BEFEC-3BFE-0446-B21D-256EA24B3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combinations?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A81E0-9785-6A44-A0B5-F2DF4868B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1" y="1828800"/>
            <a:ext cx="9692639" cy="4351337"/>
          </a:xfrm>
        </p:spPr>
        <p:txBody>
          <a:bodyPr/>
          <a:lstStyle/>
          <a:p>
            <a:r>
              <a:rPr lang="en-US" dirty="0"/>
              <a:t>Good math exercise!</a:t>
            </a:r>
          </a:p>
          <a:p>
            <a:endParaRPr lang="en-US" dirty="0"/>
          </a:p>
          <a:p>
            <a:r>
              <a:rPr lang="en-US" dirty="0"/>
              <a:t>If your password is only lowercase and is 1 character long, how many guesses?</a:t>
            </a:r>
          </a:p>
          <a:p>
            <a:pPr lvl="1"/>
            <a:r>
              <a:rPr lang="en-US" dirty="0"/>
              <a:t>26 ^ 1 = 26 guesses</a:t>
            </a:r>
          </a:p>
          <a:p>
            <a:r>
              <a:rPr lang="en-US" dirty="0"/>
              <a:t>If your password is only lowercase and is 8 characters long, how many guesses?</a:t>
            </a:r>
          </a:p>
          <a:p>
            <a:pPr lvl="1"/>
            <a:r>
              <a:rPr lang="en-US" dirty="0"/>
              <a:t>26 ^ 8 = 208,827,064,576  = 208 billion</a:t>
            </a:r>
          </a:p>
          <a:p>
            <a:r>
              <a:rPr lang="en-US" dirty="0"/>
              <a:t>If your password includes all lowercase, uppercase, and numbers, and is 8 characters long, how many guesses?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B0EF3-E10C-A14F-BCEB-4D2AFCDE3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09A55-D929-5F4E-8070-997F6A14E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226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BEFEC-3BFE-0446-B21D-256EA24B3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combinations?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A81E0-9785-6A44-A0B5-F2DF4868B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1" y="1828800"/>
            <a:ext cx="9692639" cy="43513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Good math exercise!</a:t>
            </a:r>
          </a:p>
          <a:p>
            <a:endParaRPr lang="en-US" dirty="0"/>
          </a:p>
          <a:p>
            <a:r>
              <a:rPr lang="en-US" dirty="0"/>
              <a:t>If your password is only lowercase and is 1 character long, how many guesses?</a:t>
            </a:r>
          </a:p>
          <a:p>
            <a:pPr lvl="1"/>
            <a:r>
              <a:rPr lang="en-US" dirty="0"/>
              <a:t>26 ^ 1 = 26 guesses</a:t>
            </a:r>
          </a:p>
          <a:p>
            <a:r>
              <a:rPr lang="en-US" dirty="0"/>
              <a:t>If your password is only lowercase and is 8 characters long, how many guesses?</a:t>
            </a:r>
          </a:p>
          <a:p>
            <a:pPr lvl="1"/>
            <a:r>
              <a:rPr lang="en-US" dirty="0"/>
              <a:t>26 ^ 8 = 208,827,064,576  = 208 billion</a:t>
            </a:r>
          </a:p>
          <a:p>
            <a:r>
              <a:rPr lang="en-US" dirty="0"/>
              <a:t>If your password includes all lowercase, uppercase, and numbers, and is 8 characters long, how many guesses?</a:t>
            </a:r>
          </a:p>
          <a:p>
            <a:pPr lvl="1"/>
            <a:r>
              <a:rPr lang="en-US" dirty="0"/>
              <a:t>62 ^ 8 = 218,340,105,584,896 = 218 trillion</a:t>
            </a:r>
          </a:p>
          <a:p>
            <a:r>
              <a:rPr lang="en-US" dirty="0"/>
              <a:t>If your password includes all lowercase, uppercase, and numbers, and is 16 characters long, how many guesses?</a:t>
            </a:r>
          </a:p>
          <a:p>
            <a:pPr lvl="1"/>
            <a:r>
              <a:rPr lang="en-US" dirty="0"/>
              <a:t>62 ^ 16 = 47,672,401,706,823,533,450,263,330,816 = 47 octillion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B0EF3-E10C-A14F-BCEB-4D2AFCDE3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09A55-D929-5F4E-8070-997F6A14E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605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D5E44-113B-4044-826F-63A1D242D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Hackers Cheat(ed)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E28D7-7BFD-8F44-9A07-56BE4D671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Rainbow Tables</a:t>
            </a:r>
          </a:p>
          <a:p>
            <a:r>
              <a:rPr lang="en-US" dirty="0"/>
              <a:t>Precompute all possible hashes</a:t>
            </a:r>
          </a:p>
          <a:p>
            <a:r>
              <a:rPr lang="en-US" dirty="0"/>
              <a:t>Can be faster than brute forcing</a:t>
            </a:r>
          </a:p>
          <a:p>
            <a:pPr lvl="1"/>
            <a:r>
              <a:rPr lang="en-US" dirty="0"/>
              <a:t>As long as computation is done beforehand</a:t>
            </a:r>
          </a:p>
          <a:p>
            <a:pPr lvl="1"/>
            <a:endParaRPr lang="en-US" dirty="0"/>
          </a:p>
          <a:p>
            <a:r>
              <a:rPr lang="en-US" dirty="0"/>
              <a:t>Computing hashes takes time – lots of work for the processor</a:t>
            </a:r>
          </a:p>
          <a:p>
            <a:r>
              <a:rPr lang="en-US" dirty="0"/>
              <a:t>Lookup in a precomputed table – fast for the processor</a:t>
            </a:r>
          </a:p>
          <a:p>
            <a:endParaRPr lang="en-US" dirty="0"/>
          </a:p>
          <a:p>
            <a:r>
              <a:rPr lang="en-US" dirty="0"/>
              <a:t>CPU time vs. storage space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1BA066-8B6F-F447-A1BD-CF8ED8B65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3990C0-0DC5-5C4E-A7FD-69F10C75B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916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CA15C-9EB4-2244-BEF5-469A37486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Enter: Salt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F7C58-F25F-5049-A194-B689101D9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Salt protects stored passwords</a:t>
            </a:r>
          </a:p>
          <a:p>
            <a:r>
              <a:rPr lang="en-US" dirty="0"/>
              <a:t>Salting attempts to defeat a table lookup by adding several characters to the password before hashing it</a:t>
            </a:r>
          </a:p>
          <a:p>
            <a:r>
              <a:rPr lang="en-US" dirty="0"/>
              <a:t>Characters don’t have to remain secret </a:t>
            </a:r>
            <a:r>
              <a:rPr lang="mr-IN" dirty="0"/>
              <a:t>–</a:t>
            </a:r>
            <a:r>
              <a:rPr lang="en-US" dirty="0"/>
              <a:t> though then an attacker could build a table with those characters</a:t>
            </a:r>
          </a:p>
          <a:p>
            <a:r>
              <a:rPr lang="en-US" dirty="0"/>
              <a:t>Salting thwarts cracking techniques</a:t>
            </a:r>
            <a:br>
              <a:rPr lang="en-US" dirty="0"/>
            </a:br>
            <a:r>
              <a:rPr lang="en-US" dirty="0"/>
              <a:t>that rely on rainbow tables</a:t>
            </a:r>
          </a:p>
          <a:p>
            <a:r>
              <a:rPr lang="en-US" dirty="0"/>
              <a:t>Keys to using salt:</a:t>
            </a:r>
          </a:p>
          <a:p>
            <a:pPr lvl="1"/>
            <a:r>
              <a:rPr lang="en-US" dirty="0"/>
              <a:t>Don’t reuse salt - make it different for all users</a:t>
            </a:r>
          </a:p>
          <a:p>
            <a:pPr lvl="1"/>
            <a:r>
              <a:rPr lang="en-US" dirty="0"/>
              <a:t>Don’t use short salt – make it lengthy to make</a:t>
            </a:r>
            <a:br>
              <a:rPr lang="en-US" dirty="0"/>
            </a:br>
            <a:r>
              <a:rPr lang="en-US" dirty="0"/>
              <a:t>brute forcing difficult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B67580-9013-2C4E-AEDD-2A48F342A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D32A3A-463F-C041-823F-EDB02A3D9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DCAF87-E32F-514E-AB14-6C622897C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194" y="3645991"/>
            <a:ext cx="4453161" cy="311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03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EE60B-2A92-444E-8AF4-849F00DFC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Password Cracking – another option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D5D30-2EB7-3649-97FF-9466CBDB4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onlinehashcrack.com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B63841-3BD4-9A45-A96B-0596F92B4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Offensive Network Security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EA55D7-0B85-6041-88A6-D001FE15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24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04B480-8C7B-CC4E-AA0D-C7F282679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577" y="2261669"/>
            <a:ext cx="6913229" cy="44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61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097A9-A1A8-C645-8FE7-CAF612D0F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vs. CPU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4BB53-205C-A445-8C38-FF20E088B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4500975" cy="4351337"/>
          </a:xfrm>
        </p:spPr>
        <p:txBody>
          <a:bodyPr/>
          <a:lstStyle/>
          <a:p>
            <a:r>
              <a:rPr lang="en-US" dirty="0"/>
              <a:t>CPUs have a few cores with lots of cache memory that can handle a few software threads at the same time.</a:t>
            </a:r>
          </a:p>
          <a:p>
            <a:r>
              <a:rPr lang="en-US" dirty="0"/>
              <a:t>GPUs have hundreds or thousands of cores that handle thousands of threads simultaneously.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2F18B6-67E3-704F-9E93-49A9C43B0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Offensive Network Security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143786-08FD-B449-BD58-F63F66446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EC6887-E462-9B45-BDF4-AA5CCD17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162" y="2132536"/>
            <a:ext cx="457200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64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AC149-5FF8-DA44-B6EF-533FEC2DB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vs. CPU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8B197-9BAA-704B-9770-11C899533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GPUs are highly specialized in number crunching, something that graphics processing desperately needs</a:t>
            </a:r>
          </a:p>
          <a:p>
            <a:r>
              <a:rPr lang="en-US" dirty="0"/>
              <a:t>Multiple GPUs can be employed for one single task</a:t>
            </a:r>
          </a:p>
          <a:p>
            <a:r>
              <a:rPr lang="en-US" dirty="0"/>
              <a:t>GPUs are fast, but designed for specific applications.</a:t>
            </a:r>
          </a:p>
          <a:p>
            <a:endParaRPr lang="en-US" dirty="0"/>
          </a:p>
          <a:p>
            <a:r>
              <a:rPr lang="en-US" dirty="0"/>
              <a:t>Number crunching… great for</a:t>
            </a:r>
          </a:p>
          <a:p>
            <a:pPr lvl="1"/>
            <a:r>
              <a:rPr lang="en-US" dirty="0"/>
              <a:t>Hashing</a:t>
            </a:r>
          </a:p>
          <a:p>
            <a:pPr lvl="1"/>
            <a:r>
              <a:rPr lang="en-US" dirty="0"/>
              <a:t>Mining </a:t>
            </a:r>
          </a:p>
          <a:p>
            <a:pPr marL="274320" lvl="1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85990-3132-5640-B7FF-71AA4A8D3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Offensive Network Security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526109-CD12-2140-994B-1F3DE7EF3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44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CBC29-F539-AD40-A5BA-098C7CB08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F52E2-69FB-184C-BC02-6BAA61851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220299-1E6A-184D-B94B-F2F7ED29A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Offensive Network Security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3DF7E7-41C1-AF41-AB64-99AD7F34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F71BA4-0B24-7C4C-AD7F-1E9A672A6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5430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81E29A-C55D-B946-86C1-4ACD390AE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21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32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54897-AD7E-5F45-A160-C5B89124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Guessing Passwords?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236AF-CA6A-B546-A61A-DE4F19F0D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 have the hash, we could brute force</a:t>
            </a:r>
          </a:p>
          <a:p>
            <a:pPr lvl="1"/>
            <a:r>
              <a:rPr lang="en-US" dirty="0"/>
              <a:t>Unless if there’s salt – then that’s hard</a:t>
            </a:r>
          </a:p>
          <a:p>
            <a:pPr lvl="1"/>
            <a:endParaRPr lang="en-US" dirty="0"/>
          </a:p>
          <a:p>
            <a:r>
              <a:rPr lang="en-US" dirty="0"/>
              <a:t>How about we keep trying passwords right in the login prompt?!?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84179-1BCC-8E44-8D3A-65765CA76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Offensive Network Security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68C1A6-2BBE-4B49-9A94-9D85F0D85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148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54897-AD7E-5F45-A160-C5B89124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Guessing Passwords?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236AF-CA6A-B546-A61A-DE4F19F0D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 have the hash, we could brute force</a:t>
            </a:r>
          </a:p>
          <a:p>
            <a:pPr lvl="1"/>
            <a:r>
              <a:rPr lang="en-US" dirty="0"/>
              <a:t>Unless if there’s salt – then that’s hard</a:t>
            </a:r>
          </a:p>
          <a:p>
            <a:pPr lvl="1"/>
            <a:endParaRPr lang="en-US" dirty="0"/>
          </a:p>
          <a:p>
            <a:r>
              <a:rPr lang="en-US" dirty="0"/>
              <a:t>How about we keep trying passwords right in the login prompt?!?</a:t>
            </a:r>
          </a:p>
          <a:p>
            <a:endParaRPr lang="en-US" dirty="0"/>
          </a:p>
          <a:p>
            <a:r>
              <a:rPr lang="en-US" dirty="0"/>
              <a:t>Account Lockouts!</a:t>
            </a:r>
          </a:p>
          <a:p>
            <a:pPr lvl="1"/>
            <a:r>
              <a:rPr lang="en-US" dirty="0"/>
              <a:t>Lock the account after a few incorrect login attempts</a:t>
            </a:r>
          </a:p>
          <a:p>
            <a:pPr lvl="1"/>
            <a:r>
              <a:rPr lang="en-US" dirty="0"/>
              <a:t>Stops this method of brute forcing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84179-1BCC-8E44-8D3A-65765CA76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Offensive Network Security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68C1A6-2BBE-4B49-9A94-9D85F0D85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280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4E62E-9ABC-8F49-95C1-FF2697683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EA3D2-3B3A-9C4F-A9CB-E000FB02B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main thing preventing me from accessing your _____ account?</a:t>
            </a:r>
          </a:p>
          <a:p>
            <a:endParaRPr lang="en-US" dirty="0"/>
          </a:p>
          <a:p>
            <a:r>
              <a:rPr lang="en-US" dirty="0"/>
              <a:t>A Password!!!</a:t>
            </a:r>
          </a:p>
          <a:p>
            <a:endParaRPr lang="en-US" dirty="0"/>
          </a:p>
          <a:p>
            <a:r>
              <a:rPr lang="en-US" dirty="0"/>
              <a:t>If this is the only thing stopping an attacker from breaking in…</a:t>
            </a:r>
          </a:p>
          <a:p>
            <a:pPr lvl="1"/>
            <a:r>
              <a:rPr lang="en-US" dirty="0"/>
              <a:t>They’re going to poke at it a bunch</a:t>
            </a:r>
          </a:p>
          <a:p>
            <a:pPr lvl="1"/>
            <a:r>
              <a:rPr lang="en-US" dirty="0"/>
              <a:t>We probably need to make them as good as we can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7E4B11-5BD9-DB4D-B92C-D23E0F2C5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E3B15F-3CA0-CE40-B779-FCEB6161E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386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42285-1E32-E240-B7C4-40B3B043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5B377-DDD8-0243-9ECA-3177D5964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Length is the most important!</a:t>
            </a:r>
          </a:p>
          <a:p>
            <a:r>
              <a:rPr lang="en-US" dirty="0"/>
              <a:t>Complexity is always good too – but you NEED to remember it</a:t>
            </a:r>
          </a:p>
          <a:p>
            <a:endParaRPr lang="en-US" dirty="0"/>
          </a:p>
          <a:p>
            <a:r>
              <a:rPr lang="en-US" dirty="0"/>
              <a:t>Multi-factor is great, too</a:t>
            </a:r>
          </a:p>
          <a:p>
            <a:pPr lvl="1"/>
            <a:r>
              <a:rPr lang="en-US" dirty="0"/>
              <a:t>Something you know (password)</a:t>
            </a:r>
          </a:p>
          <a:p>
            <a:pPr lvl="1"/>
            <a:r>
              <a:rPr lang="en-US" dirty="0"/>
              <a:t>Something you have (token)</a:t>
            </a:r>
          </a:p>
          <a:p>
            <a:pPr lvl="1"/>
            <a:r>
              <a:rPr lang="en-US" dirty="0"/>
              <a:t>Something you are (biometrics)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82DC48-A755-A748-A611-90C6A79D4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CC720-89CB-1B44-B06A-885464676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417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CEF23-4A42-4446-B5AB-4FEA7D276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think…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1FBE3-66BF-5C46-94AC-646B10065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Good password?</a:t>
            </a:r>
          </a:p>
          <a:p>
            <a:r>
              <a:rPr lang="en-US" dirty="0"/>
              <a:t>Bad password?</a:t>
            </a:r>
          </a:p>
          <a:p>
            <a:endParaRPr lang="en-US" dirty="0"/>
          </a:p>
          <a:p>
            <a:r>
              <a:rPr lang="en-US" sz="3200" dirty="0"/>
              <a:t>zc3e1B5873wb#dFE7%kLNWl@knu8Pv$i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851508-CAF0-4E4B-8CFD-398BCDE49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EDA03-9BFA-654E-93FD-30CC89022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7601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CEF23-4A42-4446-B5AB-4FEA7D276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think…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1FBE3-66BF-5C46-94AC-646B10065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Good password?</a:t>
            </a:r>
          </a:p>
          <a:p>
            <a:r>
              <a:rPr lang="en-US" dirty="0"/>
              <a:t>Bad password?</a:t>
            </a:r>
          </a:p>
          <a:p>
            <a:endParaRPr lang="en-US" dirty="0"/>
          </a:p>
          <a:p>
            <a:r>
              <a:rPr lang="en-US" sz="3200" dirty="0"/>
              <a:t>zc3e1B5873wb#dFE7%kLNWl@knu8Pv$i</a:t>
            </a:r>
          </a:p>
          <a:p>
            <a:r>
              <a:rPr lang="en-US" dirty="0"/>
              <a:t>I sure can’t remember that…</a:t>
            </a:r>
          </a:p>
          <a:p>
            <a:r>
              <a:rPr lang="en-US" dirty="0"/>
              <a:t>I would probably have to write it down</a:t>
            </a:r>
          </a:p>
          <a:p>
            <a:pPr lvl="1"/>
            <a:r>
              <a:rPr lang="en-US" dirty="0"/>
              <a:t>BAD!!!!!</a:t>
            </a:r>
          </a:p>
          <a:p>
            <a:endParaRPr lang="en-US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851508-CAF0-4E4B-8CFD-398BCDE49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EDA03-9BFA-654E-93FD-30CC89022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0043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B2768-0BB6-AD42-BB8E-31220118C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A1A0D-1E46-5549-84A6-0C68BF621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A0BFD6-0EA4-384D-BBF1-DE6AA1620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B35394-AE92-CE4A-962B-38160342E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33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0F0276-44B1-3B48-8FE2-F5D23A515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684" y="48633"/>
            <a:ext cx="8369301" cy="67859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4947E7-394A-B64D-962F-1260BABB24A3}"/>
              </a:ext>
            </a:extLst>
          </p:cNvPr>
          <p:cNvSpPr txBox="1"/>
          <p:nvPr/>
        </p:nvSpPr>
        <p:spPr>
          <a:xfrm>
            <a:off x="308225" y="3318553"/>
            <a:ext cx="132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XKCD.com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590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B442A-5D04-C445-9A42-4DE7714BD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Life Passwords at DSU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C0067-9DD3-2744-AB74-4ABA1F7B7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Requirements:</a:t>
            </a:r>
          </a:p>
          <a:p>
            <a:pPr lvl="1"/>
            <a:r>
              <a:rPr lang="en-US" dirty="0"/>
              <a:t>Minimum of 20 characters long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…that’s it.</a:t>
            </a:r>
          </a:p>
          <a:p>
            <a:pPr lvl="1"/>
            <a:endParaRPr lang="en-US" dirty="0"/>
          </a:p>
          <a:p>
            <a:r>
              <a:rPr lang="en-US" dirty="0"/>
              <a:t>Will never expire</a:t>
            </a:r>
          </a:p>
          <a:p>
            <a:r>
              <a:rPr lang="en-US" dirty="0"/>
              <a:t>Only needs to be changed if there is a compromise of </a:t>
            </a:r>
            <a:r>
              <a:rPr lang="en-US"/>
              <a:t>the account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E69496-CB7E-5A4D-9527-8858DB27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B6B3F9-702F-D045-837C-C63D1A752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6849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27747-661A-484B-AC07-A2A77A4CA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Factor Authentication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2156C-27A7-6E4F-8499-211ECD6FD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can make gaining access to your account </a:t>
            </a:r>
            <a:r>
              <a:rPr lang="en-US" i="1" dirty="0"/>
              <a:t>really</a:t>
            </a:r>
            <a:r>
              <a:rPr lang="en-US" dirty="0"/>
              <a:t> hard</a:t>
            </a:r>
          </a:p>
          <a:p>
            <a:r>
              <a:rPr lang="en-US" dirty="0"/>
              <a:t>Something you </a:t>
            </a:r>
            <a:r>
              <a:rPr lang="en-US" b="1" dirty="0"/>
              <a:t>know</a:t>
            </a:r>
            <a:endParaRPr lang="en-US" dirty="0"/>
          </a:p>
          <a:p>
            <a:r>
              <a:rPr lang="en-US" dirty="0"/>
              <a:t>Something you </a:t>
            </a:r>
            <a:r>
              <a:rPr lang="en-US" b="1" dirty="0"/>
              <a:t>have</a:t>
            </a:r>
          </a:p>
          <a:p>
            <a:r>
              <a:rPr lang="en-US" dirty="0"/>
              <a:t>Something you </a:t>
            </a:r>
            <a:r>
              <a:rPr lang="en-US" b="1" dirty="0"/>
              <a:t>are</a:t>
            </a:r>
          </a:p>
          <a:p>
            <a:endParaRPr lang="en-US" dirty="0"/>
          </a:p>
          <a:p>
            <a:r>
              <a:rPr lang="en-US" dirty="0"/>
              <a:t>What sites support multi factor auth?</a:t>
            </a:r>
          </a:p>
          <a:p>
            <a:pPr lvl="1"/>
            <a:r>
              <a:rPr lang="en-US" dirty="0" err="1"/>
              <a:t>twofactorauth.org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2C47D7-D4E8-9740-8903-C68D759D6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Offensive Network Security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2C44DC-24A6-FD48-87B5-42E6E8089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965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27747-661A-484B-AC07-A2A77A4CA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Factor Authentication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2156C-27A7-6E4F-8499-211ECD6FD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Something you </a:t>
            </a:r>
            <a:r>
              <a:rPr lang="en-US" b="1" dirty="0"/>
              <a:t>know</a:t>
            </a:r>
            <a:endParaRPr lang="en-US" dirty="0"/>
          </a:p>
          <a:p>
            <a:r>
              <a:rPr lang="en-US" dirty="0"/>
              <a:t>Something you </a:t>
            </a:r>
            <a:r>
              <a:rPr lang="en-US" b="1" dirty="0"/>
              <a:t>have</a:t>
            </a:r>
          </a:p>
          <a:p>
            <a:r>
              <a:rPr lang="en-US" dirty="0"/>
              <a:t>Something you </a:t>
            </a:r>
            <a:r>
              <a:rPr lang="en-US" b="1" dirty="0"/>
              <a:t>are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2C47D7-D4E8-9740-8903-C68D759D6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Offensive Network Security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2C44DC-24A6-FD48-87B5-42E6E8089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36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F01F0-C1E7-B44E-BB2C-3C6ACF7A0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76" y="3534745"/>
            <a:ext cx="8112397" cy="2782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794FF1-735C-8F41-B8A9-490481CB2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932" y="2018550"/>
            <a:ext cx="2499878" cy="13823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01E939-A67D-B948-9A28-35C4BF7EE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0912" y="2520315"/>
            <a:ext cx="2133600" cy="3797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E63B09-1A13-F248-A025-C1FC550E2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09405"/>
            <a:ext cx="1904002" cy="16812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BAD5D8-A436-FE4B-8FEE-98509C4B92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1913" y="739499"/>
            <a:ext cx="2856286" cy="194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829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2FB14-6DB1-2C45-B2EE-D68246B9D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Bypassing Two Factor Authentication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1C6F6-0485-9649-BE3F-4405AF847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…any thoughts?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B9272C-10CA-B84B-8930-B37006DD0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Offensive Network Security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532ED7-C439-B747-A7A1-D33BFB8BC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6678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C5A25-AC14-9245-8C04-9E5615B50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Bypassing Two Factor Authentication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19D0D-607B-E74E-8B11-096D3BF91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https://techcrunch.com/2018/05/10/hacker-kevin-mitnick-shows-how-to-bypass-2fa/</a:t>
            </a:r>
            <a:endParaRPr lang="en-US" dirty="0"/>
          </a:p>
          <a:p>
            <a:endParaRPr lang="en-US" dirty="0"/>
          </a:p>
          <a:p>
            <a:r>
              <a:rPr lang="en-US" dirty="0"/>
              <a:t>Social Engineering/Phishing</a:t>
            </a:r>
          </a:p>
          <a:p>
            <a:r>
              <a:rPr lang="en-US" dirty="0"/>
              <a:t>Domain squatted website</a:t>
            </a:r>
          </a:p>
          <a:p>
            <a:r>
              <a:rPr lang="en-US" dirty="0" err="1"/>
              <a:t>MiTM</a:t>
            </a:r>
            <a:endParaRPr lang="en-US" dirty="0"/>
          </a:p>
          <a:p>
            <a:r>
              <a:rPr lang="en-US" dirty="0"/>
              <a:t>Grab session cookie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AE451E-8C01-5040-B948-8B48118EC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Offensive Network Security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1B3CCA-3D9B-504E-B861-8E29A5E59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4675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318F-0BD0-554B-B84B-5844814A2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Creds: Social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C86DC-58C9-9D45-8A37-77F52DB45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Gimmie</a:t>
            </a:r>
            <a:r>
              <a:rPr lang="en-US" dirty="0"/>
              <a:t> your password, please”</a:t>
            </a:r>
          </a:p>
          <a:p>
            <a:endParaRPr lang="en-US" dirty="0"/>
          </a:p>
          <a:p>
            <a:r>
              <a:rPr lang="en-US" dirty="0" err="1"/>
              <a:t>setoolkit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ABE596-642C-EC4D-AF62-CFE0BDF3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B74F52-FAC0-4F42-9D0A-DE8CE266A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372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FC097-F256-7A40-878A-FBBDC91E4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84249-707A-144D-8418-8EDE45B3C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good are your passwords?</a:t>
            </a:r>
          </a:p>
          <a:p>
            <a:r>
              <a:rPr lang="en-US" dirty="0"/>
              <a:t>What makes a secure password?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F58CD0-977B-F342-B6FF-0161868AF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A8B2FE-20C6-5249-B29A-EE623DEFF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790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FC097-F256-7A40-878A-FBBDC91E4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84249-707A-144D-8418-8EDE45B3C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good are your passwords?</a:t>
            </a:r>
          </a:p>
          <a:p>
            <a:r>
              <a:rPr lang="en-US" dirty="0"/>
              <a:t>What makes a secure password?</a:t>
            </a:r>
          </a:p>
          <a:p>
            <a:pPr lvl="1"/>
            <a:r>
              <a:rPr lang="en-US" dirty="0"/>
              <a:t>Length?</a:t>
            </a:r>
          </a:p>
          <a:p>
            <a:pPr lvl="1"/>
            <a:r>
              <a:rPr lang="en-US" dirty="0"/>
              <a:t>Complexity?</a:t>
            </a:r>
          </a:p>
          <a:p>
            <a:pPr lvl="1"/>
            <a:r>
              <a:rPr lang="en-US" dirty="0"/>
              <a:t>Both?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F58CD0-977B-F342-B6FF-0161868AF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A8B2FE-20C6-5249-B29A-EE623DEFF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780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16244-6F5F-0F4D-BA16-7339F2E71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Passwords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1830D-5A00-BF40-981B-AD851250F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Simply…</a:t>
            </a:r>
          </a:p>
          <a:p>
            <a:pPr lvl="1"/>
            <a:r>
              <a:rPr lang="en-US" dirty="0"/>
              <a:t>Set your password – website stores it</a:t>
            </a:r>
          </a:p>
          <a:p>
            <a:pPr lvl="1"/>
            <a:r>
              <a:rPr lang="en-US" dirty="0"/>
              <a:t>Log in – website compares with stored password</a:t>
            </a:r>
          </a:p>
          <a:p>
            <a:endParaRPr lang="en-US" dirty="0"/>
          </a:p>
          <a:p>
            <a:r>
              <a:rPr lang="en-US" dirty="0"/>
              <a:t>Easy enough…</a:t>
            </a:r>
          </a:p>
          <a:p>
            <a:r>
              <a:rPr lang="en-US" dirty="0"/>
              <a:t>But what’s wrong?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06B3D5-272D-6D44-BE98-4322A0E74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D96787-B596-4B47-8B87-CF01AFD35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263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9A2DA-FFCB-3944-8A52-9B6FCAE20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Password Storage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46DF8-EDF2-2E47-AB23-E46EB11B3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a database is compromised?</a:t>
            </a:r>
          </a:p>
          <a:p>
            <a:endParaRPr lang="en-US" dirty="0"/>
          </a:p>
          <a:p>
            <a:r>
              <a:rPr lang="en-US" dirty="0"/>
              <a:t>Dump all users passwords – in plaintext!!!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https://haveibeenpwned.com/</a:t>
            </a:r>
            <a:endParaRPr lang="en-US" dirty="0"/>
          </a:p>
          <a:p>
            <a:pPr lvl="1"/>
            <a:r>
              <a:rPr lang="en-US" dirty="0"/>
              <a:t>Emails</a:t>
            </a:r>
          </a:p>
          <a:p>
            <a:pPr lvl="1"/>
            <a:r>
              <a:rPr lang="en-US" dirty="0"/>
              <a:t>Passwords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BC5EB-DA0E-EF40-9751-2F4461772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10E011-4009-5E4F-B6EC-D0D12E1B5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151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EC21A-6DBD-1D4F-A241-B166A7754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Password Storage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CCD3E-9B19-2242-851E-3307A91E1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Instead of storing plain text…</a:t>
            </a:r>
          </a:p>
          <a:p>
            <a:r>
              <a:rPr lang="en-US" dirty="0"/>
              <a:t>Store some other representative thing</a:t>
            </a:r>
          </a:p>
          <a:p>
            <a:pPr lvl="1"/>
            <a:r>
              <a:rPr lang="en-US" dirty="0"/>
              <a:t>Not the password itself</a:t>
            </a:r>
          </a:p>
          <a:p>
            <a:pPr lvl="1"/>
            <a:r>
              <a:rPr lang="en-US" dirty="0"/>
              <a:t>Make it impossible to learn the password </a:t>
            </a:r>
          </a:p>
          <a:p>
            <a:pPr lvl="1"/>
            <a:endParaRPr lang="en-US" dirty="0"/>
          </a:p>
          <a:p>
            <a:r>
              <a:rPr lang="en-US" dirty="0"/>
              <a:t>One-way hash</a:t>
            </a:r>
          </a:p>
          <a:p>
            <a:endParaRPr lang="en-US" dirty="0"/>
          </a:p>
          <a:p>
            <a:r>
              <a:rPr lang="en-US" dirty="0"/>
              <a:t>Now…</a:t>
            </a:r>
          </a:p>
          <a:p>
            <a:pPr lvl="1"/>
            <a:r>
              <a:rPr lang="en-US" dirty="0"/>
              <a:t>Set your password – website hashes it, stores the hash</a:t>
            </a:r>
          </a:p>
          <a:p>
            <a:pPr lvl="1"/>
            <a:r>
              <a:rPr lang="en-US" dirty="0"/>
              <a:t>Log in – website hashes your submission, compares it with stored hash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365C4C-2E95-7C46-9E6D-582368079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F4424-2ADD-5741-8515-2EA8F5F1A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538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E47E2-1082-B147-8442-0294BCACE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One-way Hash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3DA26-97BA-0243-9CAA-C77E4C112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Maps an arbitrary size of data to a fixed size of data</a:t>
            </a:r>
          </a:p>
          <a:p>
            <a:endParaRPr lang="en-US" dirty="0"/>
          </a:p>
          <a:p>
            <a:r>
              <a:rPr lang="en-US" dirty="0"/>
              <a:t>Fairly easy to compute an output given an input</a:t>
            </a:r>
          </a:p>
          <a:p>
            <a:endParaRPr lang="en-US" dirty="0"/>
          </a:p>
          <a:p>
            <a:r>
              <a:rPr lang="en-US" dirty="0"/>
              <a:t>Must be difficult to go the other way</a:t>
            </a:r>
          </a:p>
          <a:p>
            <a:pPr lvl="1"/>
            <a:r>
              <a:rPr lang="en-US" dirty="0"/>
              <a:t>Plaintext -&gt; Hash  ✔</a:t>
            </a:r>
          </a:p>
          <a:p>
            <a:pPr lvl="1"/>
            <a:r>
              <a:rPr lang="en-US" dirty="0"/>
              <a:t>Hash -&gt; Plaintext  ✖️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20BCFD-2C47-1B40-930B-EC7B08B0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GenCyber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D0126-146C-C044-8ADA-7B87F2D06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7638B1-DD25-E141-91AF-1ECB1922A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1928495"/>
            <a:ext cx="45720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69125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10754</TotalTime>
  <Words>1511</Words>
  <Application>Microsoft Macintosh PowerPoint</Application>
  <PresentationFormat>Widescreen</PresentationFormat>
  <Paragraphs>353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Century Schoolbook</vt:lpstr>
      <vt:lpstr>Courier New</vt:lpstr>
      <vt:lpstr>Wingdings 2</vt:lpstr>
      <vt:lpstr>View</vt:lpstr>
      <vt:lpstr>Passwords</vt:lpstr>
      <vt:lpstr>Security Controls</vt:lpstr>
      <vt:lpstr>Security Controls</vt:lpstr>
      <vt:lpstr>Passwords</vt:lpstr>
      <vt:lpstr>Passwords</vt:lpstr>
      <vt:lpstr>How Do Passwords Work?</vt:lpstr>
      <vt:lpstr>Password Storage</vt:lpstr>
      <vt:lpstr>Better Password Storage</vt:lpstr>
      <vt:lpstr>One-way Hash Function</vt:lpstr>
      <vt:lpstr>Hashing Example</vt:lpstr>
      <vt:lpstr>Cracking Passwords</vt:lpstr>
      <vt:lpstr>Two Methods…</vt:lpstr>
      <vt:lpstr>Building a Dictionary</vt:lpstr>
      <vt:lpstr>John The Ripper</vt:lpstr>
      <vt:lpstr>Let’s Try It</vt:lpstr>
      <vt:lpstr>RockYou Wordlist</vt:lpstr>
      <vt:lpstr>Brute Forcing</vt:lpstr>
      <vt:lpstr>How many combinations?</vt:lpstr>
      <vt:lpstr>How many combinations?</vt:lpstr>
      <vt:lpstr>How many combinations?</vt:lpstr>
      <vt:lpstr>How many combinations?</vt:lpstr>
      <vt:lpstr>How Hackers Cheat(ed)</vt:lpstr>
      <vt:lpstr>Enter: Salt</vt:lpstr>
      <vt:lpstr>Password Cracking – another option</vt:lpstr>
      <vt:lpstr>GPU vs. CPU</vt:lpstr>
      <vt:lpstr>GPU vs. CPU</vt:lpstr>
      <vt:lpstr>PowerPoint Presentation</vt:lpstr>
      <vt:lpstr>Guessing Passwords?</vt:lpstr>
      <vt:lpstr>Guessing Passwords?</vt:lpstr>
      <vt:lpstr>Passwords</vt:lpstr>
      <vt:lpstr>What do you think…</vt:lpstr>
      <vt:lpstr>What do you think…</vt:lpstr>
      <vt:lpstr>PowerPoint Presentation</vt:lpstr>
      <vt:lpstr>Long Life Passwords at DSU</vt:lpstr>
      <vt:lpstr>Two Factor Authentication</vt:lpstr>
      <vt:lpstr>Two Factor Authentication</vt:lpstr>
      <vt:lpstr>Bypassing Two Factor Authentication</vt:lpstr>
      <vt:lpstr>Bypassing Two Factor Authentication</vt:lpstr>
      <vt:lpstr>Getting Creds: Social Engineering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Cody Welu</dc:creator>
  <cp:lastModifiedBy>Welu, Cody</cp:lastModifiedBy>
  <cp:revision>152</cp:revision>
  <cp:lastPrinted>2018-01-16T14:21:07Z</cp:lastPrinted>
  <dcterms:created xsi:type="dcterms:W3CDTF">2017-12-01T19:44:46Z</dcterms:created>
  <dcterms:modified xsi:type="dcterms:W3CDTF">2019-06-14T12:46:33Z</dcterms:modified>
</cp:coreProperties>
</file>